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6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B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18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A1B16BA-DF1A-4A42-BDDE-5D89054819E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671331EF-1325-4336-BFD0-0A2DBF9111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283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1pPr>
    <a:lvl2pPr marL="402205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2pPr>
    <a:lvl3pPr marL="804411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3pPr>
    <a:lvl4pPr marL="1206622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4pPr>
    <a:lvl5pPr marL="1608827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5pPr>
    <a:lvl6pPr marL="2011032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6pPr>
    <a:lvl7pPr marL="2413237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7pPr>
    <a:lvl8pPr marL="2815443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8pPr>
    <a:lvl9pPr marL="3217648" algn="l" defTabSz="804411" rtl="0" eaLnBrk="1" latinLnBrk="0" hangingPunct="1">
      <a:defRPr kumimoji="1" sz="10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08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867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70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14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94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65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99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36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03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08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62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3EF8B-1A1E-4436-A3EA-747E23952F2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CA6BB-66FE-4EA7-8F9E-E7CDDC3AD2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66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70999" y="561285"/>
            <a:ext cx="6518787" cy="678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令和８年度　開設部活動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62449" y="7938557"/>
            <a:ext cx="6518790" cy="1373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拠点校の活動日時については、上記と異なる場合があります。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r>
              <a:rPr kumimoji="1" lang="en-US" altLang="ja-JP" sz="16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公式戦への参加条件については、各競技部の要綱によります。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r>
              <a:rPr kumimoji="1" lang="en-US" altLang="ja-JP" sz="16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拠点校については、年度途中に種目が増える場合があります。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r>
              <a:rPr kumimoji="1" lang="en-US" altLang="ja-JP" sz="1600" b="1" u="sng" dirty="0">
                <a:solidFill>
                  <a:schemeClr val="tx1"/>
                </a:solidFill>
              </a:rPr>
              <a:t>※</a:t>
            </a:r>
            <a:r>
              <a:rPr kumimoji="1" lang="ja-JP" altLang="en-US" sz="1600" b="1" u="sng" dirty="0">
                <a:solidFill>
                  <a:schemeClr val="tx1"/>
                </a:solidFill>
              </a:rPr>
              <a:t>今後の開設については、安心メール等でお知らせします。</a:t>
            </a:r>
            <a:endParaRPr kumimoji="1" lang="en-US" altLang="ja-JP" sz="1600" b="1" u="sng" dirty="0">
              <a:solidFill>
                <a:schemeClr val="tx1"/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17" y="658672"/>
            <a:ext cx="992125" cy="99212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974" y="56836"/>
            <a:ext cx="1309496" cy="130949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4471068" y="1208489"/>
            <a:ext cx="2167308" cy="315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400" dirty="0">
                <a:solidFill>
                  <a:schemeClr val="tx1"/>
                </a:solidFill>
              </a:rPr>
              <a:t>令和８年４月現在</a:t>
            </a: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0C5D8584-633B-455A-8250-C251B39D0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652516"/>
              </p:ext>
            </p:extLst>
          </p:nvPr>
        </p:nvGraphicFramePr>
        <p:xfrm>
          <a:off x="170999" y="1647127"/>
          <a:ext cx="6516001" cy="6168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643">
                  <a:extLst>
                    <a:ext uri="{9D8B030D-6E8A-4147-A177-3AD203B41FA5}">
                      <a16:colId xmlns:a16="http://schemas.microsoft.com/office/drawing/2014/main" val="1028617801"/>
                    </a:ext>
                  </a:extLst>
                </a:gridCol>
                <a:gridCol w="1847062">
                  <a:extLst>
                    <a:ext uri="{9D8B030D-6E8A-4147-A177-3AD203B41FA5}">
                      <a16:colId xmlns:a16="http://schemas.microsoft.com/office/drawing/2014/main" val="1204309793"/>
                    </a:ext>
                  </a:extLst>
                </a:gridCol>
                <a:gridCol w="3197296">
                  <a:extLst>
                    <a:ext uri="{9D8B030D-6E8A-4147-A177-3AD203B41FA5}">
                      <a16:colId xmlns:a16="http://schemas.microsoft.com/office/drawing/2014/main" val="2117981565"/>
                    </a:ext>
                  </a:extLst>
                </a:gridCol>
              </a:tblGrid>
              <a:tr h="5048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種目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拠点校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活動日時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717480"/>
                  </a:ext>
                </a:extLst>
              </a:tr>
              <a:tr h="7639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50" dirty="0"/>
                        <a:t>軟式野球部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飯野中学校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住所：原田</a:t>
                      </a:r>
                      <a:r>
                        <a:rPr kumimoji="1" lang="en-US" altLang="ja-JP" sz="1100" b="0" dirty="0"/>
                        <a:t>190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33-0021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9534542"/>
                  </a:ext>
                </a:extLst>
              </a:tr>
              <a:tr h="827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女子バスケットボール部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飯野中学校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住所：原田</a:t>
                      </a:r>
                      <a:r>
                        <a:rPr kumimoji="1" lang="en-US" altLang="ja-JP" sz="1100" b="0" dirty="0"/>
                        <a:t>190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33-0021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291098"/>
                  </a:ext>
                </a:extLst>
              </a:tr>
              <a:tr h="827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女子バレー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ボール部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飯野中学校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住所：原田</a:t>
                      </a:r>
                      <a:r>
                        <a:rPr kumimoji="1" lang="en-US" altLang="ja-JP" sz="1100" b="0" dirty="0"/>
                        <a:t>190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33-0021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0650229"/>
                  </a:ext>
                </a:extLst>
              </a:tr>
              <a:tr h="7957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卓球部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飯野中学校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住所：原田</a:t>
                      </a:r>
                      <a:r>
                        <a:rPr kumimoji="1" lang="en-US" altLang="ja-JP" sz="1100" b="0" dirty="0"/>
                        <a:t>190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33-0021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6784775"/>
                  </a:ext>
                </a:extLst>
              </a:tr>
              <a:tr h="8162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吹奏楽部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飯野中学校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住所：原田</a:t>
                      </a:r>
                      <a:r>
                        <a:rPr kumimoji="1" lang="en-US" altLang="ja-JP" sz="1100" b="0" dirty="0"/>
                        <a:t>190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33-0021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6985221"/>
                  </a:ext>
                </a:extLst>
              </a:tr>
              <a:tr h="8162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陸上部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/>
                        <a:t>加久藤中学校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住所：栗下</a:t>
                      </a:r>
                      <a:r>
                        <a:rPr kumimoji="1" lang="en-US" altLang="ja-JP" sz="1100" b="0" dirty="0"/>
                        <a:t>1269-1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35-1353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8010581"/>
                  </a:ext>
                </a:extLst>
              </a:tr>
              <a:tr h="8162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サッカー部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/>
                        <a:t>加久藤中学校</a:t>
                      </a:r>
                      <a:endParaRPr kumimoji="1" lang="en-US" altLang="ja-JP" sz="1400" b="1" dirty="0"/>
                    </a:p>
                    <a:p>
                      <a:pPr algn="l"/>
                      <a:r>
                        <a:rPr kumimoji="1" lang="ja-JP" altLang="en-US" sz="1100" b="0" dirty="0"/>
                        <a:t>　　住所：栗下</a:t>
                      </a:r>
                      <a:r>
                        <a:rPr kumimoji="1" lang="en-US" altLang="ja-JP" sz="1100" b="0" dirty="0"/>
                        <a:t>1269-1</a:t>
                      </a:r>
                    </a:p>
                    <a:p>
                      <a:pPr algn="l"/>
                      <a:r>
                        <a:rPr kumimoji="1" lang="ja-JP" altLang="en-US" sz="1100" b="0" dirty="0"/>
                        <a:t>　　電話：</a:t>
                      </a:r>
                      <a:r>
                        <a:rPr kumimoji="1" lang="en-US" altLang="ja-JP" sz="1100" b="0" dirty="0"/>
                        <a:t>35-1353</a:t>
                      </a:r>
                      <a:endParaRPr kumimoji="1" lang="ja-JP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○平日：月・火・木・金 </a:t>
                      </a:r>
                      <a:r>
                        <a:rPr kumimoji="1" lang="en-US" altLang="ja-JP" sz="1100" dirty="0"/>
                        <a:t>【</a:t>
                      </a:r>
                      <a:r>
                        <a:rPr kumimoji="1" lang="ja-JP" altLang="en-US" sz="1100" dirty="0"/>
                        <a:t>放課後～</a:t>
                      </a:r>
                      <a:r>
                        <a:rPr kumimoji="1" lang="en-US" altLang="ja-JP" sz="1100" dirty="0"/>
                        <a:t>18</a:t>
                      </a:r>
                      <a:r>
                        <a:rPr kumimoji="1" lang="ja-JP" altLang="en-US" sz="1100" dirty="0"/>
                        <a:t>時</a:t>
                      </a:r>
                      <a:r>
                        <a:rPr kumimoji="1" lang="en-US" altLang="ja-JP" sz="1100" dirty="0"/>
                        <a:t>30</a:t>
                      </a:r>
                      <a:r>
                        <a:rPr kumimoji="1" lang="ja-JP" altLang="en-US" sz="1100" dirty="0"/>
                        <a:t>分</a:t>
                      </a:r>
                      <a:r>
                        <a:rPr kumimoji="1" lang="en-US" altLang="ja-JP" sz="1100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/>
                        <a:t>○休日：土</a:t>
                      </a:r>
                      <a:r>
                        <a:rPr kumimoji="1" lang="ja-JP" altLang="en-US" sz="1100" baseline="0" dirty="0"/>
                        <a:t> </a:t>
                      </a:r>
                      <a:r>
                        <a:rPr kumimoji="1" lang="en-US" altLang="ja-JP" sz="1100" dirty="0"/>
                        <a:t>【9:00</a:t>
                      </a:r>
                      <a:r>
                        <a:rPr kumimoji="1" lang="ja-JP" altLang="en-US" sz="1100" dirty="0"/>
                        <a:t>～</a:t>
                      </a:r>
                      <a:r>
                        <a:rPr kumimoji="1" lang="en-US" altLang="ja-JP" sz="1100" dirty="0"/>
                        <a:t>12:00】</a:t>
                      </a:r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9908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81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397</TotalTime>
  <Words>370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学教_教育_永迫</cp:lastModifiedBy>
  <cp:revision>49</cp:revision>
  <cp:lastPrinted>2025-04-25T00:17:50Z</cp:lastPrinted>
  <dcterms:created xsi:type="dcterms:W3CDTF">2023-07-19T01:47:33Z</dcterms:created>
  <dcterms:modified xsi:type="dcterms:W3CDTF">2026-04-21T07:22:43Z</dcterms:modified>
</cp:coreProperties>
</file>