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9" r:id="rId2"/>
    <p:sldId id="260" r:id="rId3"/>
  </p:sldIdLst>
  <p:sldSz cx="6858000" cy="9906000" type="A4"/>
  <p:notesSz cx="6735763" cy="9866313"/>
  <p:defaultTextStyle>
    <a:defPPr>
      <a:defRPr lang="ja-JP"/>
    </a:defPPr>
    <a:lvl1pPr marL="0" algn="l" defTabSz="538564" rtl="0" eaLnBrk="1" latinLnBrk="0" hangingPunct="1">
      <a:defRPr kumimoji="1" sz="1061" kern="1200">
        <a:solidFill>
          <a:schemeClr val="tx1"/>
        </a:solidFill>
        <a:latin typeface="+mn-lt"/>
        <a:ea typeface="+mn-ea"/>
        <a:cs typeface="+mn-cs"/>
      </a:defRPr>
    </a:lvl1pPr>
    <a:lvl2pPr marL="269281" algn="l" defTabSz="538564" rtl="0" eaLnBrk="1" latinLnBrk="0" hangingPunct="1">
      <a:defRPr kumimoji="1" sz="1061" kern="1200">
        <a:solidFill>
          <a:schemeClr val="tx1"/>
        </a:solidFill>
        <a:latin typeface="+mn-lt"/>
        <a:ea typeface="+mn-ea"/>
        <a:cs typeface="+mn-cs"/>
      </a:defRPr>
    </a:lvl2pPr>
    <a:lvl3pPr marL="538564" algn="l" defTabSz="538564" rtl="0" eaLnBrk="1" latinLnBrk="0" hangingPunct="1">
      <a:defRPr kumimoji="1" sz="1061" kern="1200">
        <a:solidFill>
          <a:schemeClr val="tx1"/>
        </a:solidFill>
        <a:latin typeface="+mn-lt"/>
        <a:ea typeface="+mn-ea"/>
        <a:cs typeface="+mn-cs"/>
      </a:defRPr>
    </a:lvl3pPr>
    <a:lvl4pPr marL="807845" algn="l" defTabSz="538564" rtl="0" eaLnBrk="1" latinLnBrk="0" hangingPunct="1">
      <a:defRPr kumimoji="1" sz="1061" kern="1200">
        <a:solidFill>
          <a:schemeClr val="tx1"/>
        </a:solidFill>
        <a:latin typeface="+mn-lt"/>
        <a:ea typeface="+mn-ea"/>
        <a:cs typeface="+mn-cs"/>
      </a:defRPr>
    </a:lvl4pPr>
    <a:lvl5pPr marL="1077127" algn="l" defTabSz="538564" rtl="0" eaLnBrk="1" latinLnBrk="0" hangingPunct="1">
      <a:defRPr kumimoji="1" sz="1061" kern="1200">
        <a:solidFill>
          <a:schemeClr val="tx1"/>
        </a:solidFill>
        <a:latin typeface="+mn-lt"/>
        <a:ea typeface="+mn-ea"/>
        <a:cs typeface="+mn-cs"/>
      </a:defRPr>
    </a:lvl5pPr>
    <a:lvl6pPr marL="1346409" algn="l" defTabSz="538564" rtl="0" eaLnBrk="1" latinLnBrk="0" hangingPunct="1">
      <a:defRPr kumimoji="1" sz="1061" kern="1200">
        <a:solidFill>
          <a:schemeClr val="tx1"/>
        </a:solidFill>
        <a:latin typeface="+mn-lt"/>
        <a:ea typeface="+mn-ea"/>
        <a:cs typeface="+mn-cs"/>
      </a:defRPr>
    </a:lvl6pPr>
    <a:lvl7pPr marL="1615691" algn="l" defTabSz="538564" rtl="0" eaLnBrk="1" latinLnBrk="0" hangingPunct="1">
      <a:defRPr kumimoji="1" sz="1061" kern="1200">
        <a:solidFill>
          <a:schemeClr val="tx1"/>
        </a:solidFill>
        <a:latin typeface="+mn-lt"/>
        <a:ea typeface="+mn-ea"/>
        <a:cs typeface="+mn-cs"/>
      </a:defRPr>
    </a:lvl7pPr>
    <a:lvl8pPr marL="1884973" algn="l" defTabSz="538564" rtl="0" eaLnBrk="1" latinLnBrk="0" hangingPunct="1">
      <a:defRPr kumimoji="1" sz="1061" kern="1200">
        <a:solidFill>
          <a:schemeClr val="tx1"/>
        </a:solidFill>
        <a:latin typeface="+mn-lt"/>
        <a:ea typeface="+mn-ea"/>
        <a:cs typeface="+mn-cs"/>
      </a:defRPr>
    </a:lvl8pPr>
    <a:lvl9pPr marL="2154254" algn="l" defTabSz="538564"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B7"/>
    <a:srgbClr val="0097CC"/>
    <a:srgbClr val="3BA388"/>
    <a:srgbClr val="36967D"/>
    <a:srgbClr val="BC9674"/>
    <a:srgbClr val="F2F5D9"/>
    <a:srgbClr val="FFFFFF"/>
    <a:srgbClr val="FFCC99"/>
    <a:srgbClr val="DC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79" d="100"/>
          <a:sy n="79" d="100"/>
        </p:scale>
        <p:origin x="3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10" tIns="45704" rIns="91410"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0" tIns="45704" rIns="91410" bIns="45704" rtlCol="0"/>
          <a:lstStyle>
            <a:lvl1pPr algn="r">
              <a:defRPr sz="1200"/>
            </a:lvl1pPr>
          </a:lstStyle>
          <a:p>
            <a:fld id="{0A99AFA8-767C-4382-8D37-22154AE22FCA}" type="datetimeFigureOut">
              <a:rPr kumimoji="1" lang="ja-JP" altLang="en-US" smtClean="0"/>
              <a:t>2024/3/15</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10" tIns="45704" rIns="91410" bIns="45704"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10" tIns="45704" rIns="91410"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5"/>
            <a:ext cx="2919413" cy="495300"/>
          </a:xfrm>
          <a:prstGeom prst="rect">
            <a:avLst/>
          </a:prstGeom>
        </p:spPr>
        <p:txBody>
          <a:bodyPr vert="horz" lIns="91410" tIns="45704" rIns="91410"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5"/>
            <a:ext cx="2919412" cy="495300"/>
          </a:xfrm>
          <a:prstGeom prst="rect">
            <a:avLst/>
          </a:prstGeom>
        </p:spPr>
        <p:txBody>
          <a:bodyPr vert="horz" lIns="91410" tIns="45704" rIns="91410" bIns="45704" rtlCol="0" anchor="b"/>
          <a:lstStyle>
            <a:lvl1pPr algn="r">
              <a:defRPr sz="1200"/>
            </a:lvl1pPr>
          </a:lstStyle>
          <a:p>
            <a:fld id="{A32BD4E8-C905-445F-A4B5-9E685B133A07}" type="slidenum">
              <a:rPr kumimoji="1" lang="ja-JP" altLang="en-US" smtClean="0"/>
              <a:t>‹#›</a:t>
            </a:fld>
            <a:endParaRPr kumimoji="1" lang="ja-JP" altLang="en-US"/>
          </a:p>
        </p:txBody>
      </p:sp>
    </p:spTree>
    <p:extLst>
      <p:ext uri="{BB962C8B-B14F-4D97-AF65-F5344CB8AC3E}">
        <p14:creationId xmlns:p14="http://schemas.microsoft.com/office/powerpoint/2010/main" val="2696745493"/>
      </p:ext>
    </p:extLst>
  </p:cSld>
  <p:clrMap bg1="lt1" tx1="dk1" bg2="lt2" tx2="dk2" accent1="accent1" accent2="accent2" accent3="accent3" accent4="accent4" accent5="accent5" accent6="accent6" hlink="hlink" folHlink="folHlink"/>
  <p:notesStyle>
    <a:lvl1pPr marL="0" algn="l" defTabSz="538564" rtl="0" eaLnBrk="1" latinLnBrk="0" hangingPunct="1">
      <a:defRPr kumimoji="1" sz="707" kern="1200">
        <a:solidFill>
          <a:schemeClr val="tx1"/>
        </a:solidFill>
        <a:latin typeface="+mn-lt"/>
        <a:ea typeface="+mn-ea"/>
        <a:cs typeface="+mn-cs"/>
      </a:defRPr>
    </a:lvl1pPr>
    <a:lvl2pPr marL="269281" algn="l" defTabSz="538564" rtl="0" eaLnBrk="1" latinLnBrk="0" hangingPunct="1">
      <a:defRPr kumimoji="1" sz="707" kern="1200">
        <a:solidFill>
          <a:schemeClr val="tx1"/>
        </a:solidFill>
        <a:latin typeface="+mn-lt"/>
        <a:ea typeface="+mn-ea"/>
        <a:cs typeface="+mn-cs"/>
      </a:defRPr>
    </a:lvl2pPr>
    <a:lvl3pPr marL="538564" algn="l" defTabSz="538564" rtl="0" eaLnBrk="1" latinLnBrk="0" hangingPunct="1">
      <a:defRPr kumimoji="1" sz="707" kern="1200">
        <a:solidFill>
          <a:schemeClr val="tx1"/>
        </a:solidFill>
        <a:latin typeface="+mn-lt"/>
        <a:ea typeface="+mn-ea"/>
        <a:cs typeface="+mn-cs"/>
      </a:defRPr>
    </a:lvl3pPr>
    <a:lvl4pPr marL="807845" algn="l" defTabSz="538564" rtl="0" eaLnBrk="1" latinLnBrk="0" hangingPunct="1">
      <a:defRPr kumimoji="1" sz="707" kern="1200">
        <a:solidFill>
          <a:schemeClr val="tx1"/>
        </a:solidFill>
        <a:latin typeface="+mn-lt"/>
        <a:ea typeface="+mn-ea"/>
        <a:cs typeface="+mn-cs"/>
      </a:defRPr>
    </a:lvl4pPr>
    <a:lvl5pPr marL="1077127" algn="l" defTabSz="538564" rtl="0" eaLnBrk="1" latinLnBrk="0" hangingPunct="1">
      <a:defRPr kumimoji="1" sz="707" kern="1200">
        <a:solidFill>
          <a:schemeClr val="tx1"/>
        </a:solidFill>
        <a:latin typeface="+mn-lt"/>
        <a:ea typeface="+mn-ea"/>
        <a:cs typeface="+mn-cs"/>
      </a:defRPr>
    </a:lvl5pPr>
    <a:lvl6pPr marL="1346409" algn="l" defTabSz="538564" rtl="0" eaLnBrk="1" latinLnBrk="0" hangingPunct="1">
      <a:defRPr kumimoji="1" sz="707" kern="1200">
        <a:solidFill>
          <a:schemeClr val="tx1"/>
        </a:solidFill>
        <a:latin typeface="+mn-lt"/>
        <a:ea typeface="+mn-ea"/>
        <a:cs typeface="+mn-cs"/>
      </a:defRPr>
    </a:lvl6pPr>
    <a:lvl7pPr marL="1615691" algn="l" defTabSz="538564" rtl="0" eaLnBrk="1" latinLnBrk="0" hangingPunct="1">
      <a:defRPr kumimoji="1" sz="707" kern="1200">
        <a:solidFill>
          <a:schemeClr val="tx1"/>
        </a:solidFill>
        <a:latin typeface="+mn-lt"/>
        <a:ea typeface="+mn-ea"/>
        <a:cs typeface="+mn-cs"/>
      </a:defRPr>
    </a:lvl7pPr>
    <a:lvl8pPr marL="1884973" algn="l" defTabSz="538564" rtl="0" eaLnBrk="1" latinLnBrk="0" hangingPunct="1">
      <a:defRPr kumimoji="1" sz="707" kern="1200">
        <a:solidFill>
          <a:schemeClr val="tx1"/>
        </a:solidFill>
        <a:latin typeface="+mn-lt"/>
        <a:ea typeface="+mn-ea"/>
        <a:cs typeface="+mn-cs"/>
      </a:defRPr>
    </a:lvl8pPr>
    <a:lvl9pPr marL="2154254" algn="l" defTabSz="538564" rtl="0" eaLnBrk="1" latinLnBrk="0" hangingPunct="1">
      <a:defRPr kumimoji="1" sz="7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3"/>
            <a:ext cx="5143500" cy="3448755"/>
          </a:xfrm>
        </p:spPr>
        <p:txBody>
          <a:bodyPr anchor="b"/>
          <a:lstStyle>
            <a:lvl1pPr algn="ctr">
              <a:defRPr sz="10667"/>
            </a:lvl1pPr>
          </a:lstStyle>
          <a:p>
            <a:r>
              <a:rPr kumimoji="1" lang="ja-JP" altLang="en-US"/>
              <a:t>マスター タイトルの書式設定</a:t>
            </a:r>
          </a:p>
        </p:txBody>
      </p:sp>
      <p:sp>
        <p:nvSpPr>
          <p:cNvPr id="3" name="サブタイトル 2"/>
          <p:cNvSpPr>
            <a:spLocks noGrp="1"/>
          </p:cNvSpPr>
          <p:nvPr>
            <p:ph type="subTitle" idx="1"/>
          </p:nvPr>
        </p:nvSpPr>
        <p:spPr>
          <a:xfrm>
            <a:off x="857250" y="5202945"/>
            <a:ext cx="5143500" cy="2391656"/>
          </a:xfrm>
        </p:spPr>
        <p:txBody>
          <a:bodyPr/>
          <a:lstStyle>
            <a:lvl1pPr marL="0" indent="0" algn="ctr">
              <a:buNone/>
              <a:defRPr sz="4267"/>
            </a:lvl1pPr>
            <a:lvl2pPr marL="812830" indent="0" algn="ctr">
              <a:buNone/>
              <a:defRPr sz="3556"/>
            </a:lvl2pPr>
            <a:lvl3pPr marL="1625662" indent="0" algn="ctr">
              <a:buNone/>
              <a:defRPr sz="3200"/>
            </a:lvl3pPr>
            <a:lvl4pPr marL="2438492" indent="0" algn="ctr">
              <a:buNone/>
              <a:defRPr sz="2844"/>
            </a:lvl4pPr>
            <a:lvl5pPr marL="3251323" indent="0" algn="ctr">
              <a:buNone/>
              <a:defRPr sz="2844"/>
            </a:lvl5pPr>
            <a:lvl6pPr marL="4064153" indent="0" algn="ctr">
              <a:buNone/>
              <a:defRPr sz="2844"/>
            </a:lvl6pPr>
            <a:lvl7pPr marL="4876983" indent="0" algn="ctr">
              <a:buNone/>
              <a:defRPr sz="2844"/>
            </a:lvl7pPr>
            <a:lvl8pPr marL="5689813" indent="0" algn="ctr">
              <a:buNone/>
              <a:defRPr sz="2844"/>
            </a:lvl8pPr>
            <a:lvl9pPr marL="6502643" indent="0" algn="ctr">
              <a:buNone/>
              <a:defRPr sz="2844"/>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
        <p:nvSpPr>
          <p:cNvPr id="7" name="テキスト ボックス 6"/>
          <p:cNvSpPr txBox="1"/>
          <p:nvPr userDrawn="1"/>
        </p:nvSpPr>
        <p:spPr>
          <a:xfrm>
            <a:off x="2" y="55036"/>
            <a:ext cx="942975" cy="3046988"/>
          </a:xfrm>
          <a:prstGeom prst="rect">
            <a:avLst/>
          </a:prstGeom>
          <a:noFill/>
        </p:spPr>
        <p:txBody>
          <a:bodyPr wrap="square" rtlCol="0">
            <a:spAutoFit/>
          </a:bodyPr>
          <a:lstStyle/>
          <a:p>
            <a:r>
              <a:rPr kumimoji="1" lang="ja-JP" altLang="en-US" sz="3200" dirty="0"/>
              <a:t>機密性○情報</a:t>
            </a:r>
          </a:p>
        </p:txBody>
      </p:sp>
      <p:sp>
        <p:nvSpPr>
          <p:cNvPr id="8" name="テキスト ボックス 7"/>
          <p:cNvSpPr txBox="1"/>
          <p:nvPr userDrawn="1"/>
        </p:nvSpPr>
        <p:spPr>
          <a:xfrm>
            <a:off x="6265069" y="2"/>
            <a:ext cx="592931" cy="2062103"/>
          </a:xfrm>
          <a:prstGeom prst="rect">
            <a:avLst/>
          </a:prstGeom>
          <a:noFill/>
        </p:spPr>
        <p:txBody>
          <a:bodyPr wrap="square" rtlCol="0">
            <a:spAutoFit/>
          </a:bodyPr>
          <a:lstStyle/>
          <a:p>
            <a:r>
              <a:rPr kumimoji="1" lang="ja-JP" altLang="en-US" sz="3200" dirty="0"/>
              <a:t>○○限り</a:t>
            </a:r>
          </a:p>
        </p:txBody>
      </p:sp>
    </p:spTree>
    <p:extLst>
      <p:ext uri="{BB962C8B-B14F-4D97-AF65-F5344CB8AC3E}">
        <p14:creationId xmlns:p14="http://schemas.microsoft.com/office/powerpoint/2010/main" val="262733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28800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527402"/>
            <a:ext cx="1478756" cy="839487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8" y="527402"/>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27327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04310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7" y="2469622"/>
            <a:ext cx="5915025" cy="4120620"/>
          </a:xfrm>
        </p:spPr>
        <p:txBody>
          <a:bodyPr anchor="b"/>
          <a:lstStyle>
            <a:lvl1pPr>
              <a:defRPr sz="10667"/>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7" y="6629228"/>
            <a:ext cx="5915025" cy="2166937"/>
          </a:xfrm>
        </p:spPr>
        <p:txBody>
          <a:bodyPr/>
          <a:lstStyle>
            <a:lvl1pPr marL="0" indent="0">
              <a:buNone/>
              <a:defRPr sz="4267">
                <a:solidFill>
                  <a:schemeClr val="tx1">
                    <a:tint val="75000"/>
                  </a:schemeClr>
                </a:solidFill>
              </a:defRPr>
            </a:lvl1pPr>
            <a:lvl2pPr marL="812830" indent="0">
              <a:buNone/>
              <a:defRPr sz="3556">
                <a:solidFill>
                  <a:schemeClr val="tx1">
                    <a:tint val="75000"/>
                  </a:schemeClr>
                </a:solidFill>
              </a:defRPr>
            </a:lvl2pPr>
            <a:lvl3pPr marL="1625662" indent="0">
              <a:buNone/>
              <a:defRPr sz="3200">
                <a:solidFill>
                  <a:schemeClr val="tx1">
                    <a:tint val="75000"/>
                  </a:schemeClr>
                </a:solidFill>
              </a:defRPr>
            </a:lvl3pPr>
            <a:lvl4pPr marL="2438492" indent="0">
              <a:buNone/>
              <a:defRPr sz="2844">
                <a:solidFill>
                  <a:schemeClr val="tx1">
                    <a:tint val="75000"/>
                  </a:schemeClr>
                </a:solidFill>
              </a:defRPr>
            </a:lvl4pPr>
            <a:lvl5pPr marL="3251323" indent="0">
              <a:buNone/>
              <a:defRPr sz="2844">
                <a:solidFill>
                  <a:schemeClr val="tx1">
                    <a:tint val="75000"/>
                  </a:schemeClr>
                </a:solidFill>
              </a:defRPr>
            </a:lvl5pPr>
            <a:lvl6pPr marL="4064153" indent="0">
              <a:buNone/>
              <a:defRPr sz="2844">
                <a:solidFill>
                  <a:schemeClr val="tx1">
                    <a:tint val="75000"/>
                  </a:schemeClr>
                </a:solidFill>
              </a:defRPr>
            </a:lvl6pPr>
            <a:lvl7pPr marL="4876983" indent="0">
              <a:buNone/>
              <a:defRPr sz="2844">
                <a:solidFill>
                  <a:schemeClr val="tx1">
                    <a:tint val="75000"/>
                  </a:schemeClr>
                </a:solidFill>
              </a:defRPr>
            </a:lvl7pPr>
            <a:lvl8pPr marL="5689813" indent="0">
              <a:buNone/>
              <a:defRPr sz="2844">
                <a:solidFill>
                  <a:schemeClr val="tx1">
                    <a:tint val="75000"/>
                  </a:schemeClr>
                </a:solidFill>
              </a:defRPr>
            </a:lvl8pPr>
            <a:lvl9pPr marL="6502643" indent="0">
              <a:buNone/>
              <a:defRPr sz="284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24281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637015"/>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637015"/>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41416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5"/>
            <a:ext cx="5915025" cy="1914702"/>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4" y="2428346"/>
            <a:ext cx="2901255" cy="1190095"/>
          </a:xfrm>
        </p:spPr>
        <p:txBody>
          <a:bodyPr anchor="b"/>
          <a:lstStyle>
            <a:lvl1pPr marL="0" indent="0">
              <a:buNone/>
              <a:defRPr sz="4267" b="1"/>
            </a:lvl1pPr>
            <a:lvl2pPr marL="812830" indent="0">
              <a:buNone/>
              <a:defRPr sz="3556" b="1"/>
            </a:lvl2pPr>
            <a:lvl3pPr marL="1625662" indent="0">
              <a:buNone/>
              <a:defRPr sz="3200" b="1"/>
            </a:lvl3pPr>
            <a:lvl4pPr marL="2438492" indent="0">
              <a:buNone/>
              <a:defRPr sz="2844" b="1"/>
            </a:lvl4pPr>
            <a:lvl5pPr marL="3251323" indent="0">
              <a:buNone/>
              <a:defRPr sz="2844" b="1"/>
            </a:lvl5pPr>
            <a:lvl6pPr marL="4064153" indent="0">
              <a:buNone/>
              <a:defRPr sz="2844" b="1"/>
            </a:lvl6pPr>
            <a:lvl7pPr marL="4876983" indent="0">
              <a:buNone/>
              <a:defRPr sz="2844" b="1"/>
            </a:lvl7pPr>
            <a:lvl8pPr marL="5689813" indent="0">
              <a:buNone/>
              <a:defRPr sz="2844" b="1"/>
            </a:lvl8pPr>
            <a:lvl9pPr marL="6502643" indent="0">
              <a:buNone/>
              <a:defRPr sz="284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4" y="3618446"/>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4" y="2428346"/>
            <a:ext cx="2915543" cy="1190095"/>
          </a:xfrm>
        </p:spPr>
        <p:txBody>
          <a:bodyPr anchor="b"/>
          <a:lstStyle>
            <a:lvl1pPr marL="0" indent="0">
              <a:buNone/>
              <a:defRPr sz="4267" b="1"/>
            </a:lvl1pPr>
            <a:lvl2pPr marL="812830" indent="0">
              <a:buNone/>
              <a:defRPr sz="3556" b="1"/>
            </a:lvl2pPr>
            <a:lvl3pPr marL="1625662" indent="0">
              <a:buNone/>
              <a:defRPr sz="3200" b="1"/>
            </a:lvl3pPr>
            <a:lvl4pPr marL="2438492" indent="0">
              <a:buNone/>
              <a:defRPr sz="2844" b="1"/>
            </a:lvl4pPr>
            <a:lvl5pPr marL="3251323" indent="0">
              <a:buNone/>
              <a:defRPr sz="2844" b="1"/>
            </a:lvl5pPr>
            <a:lvl6pPr marL="4064153" indent="0">
              <a:buNone/>
              <a:defRPr sz="2844" b="1"/>
            </a:lvl6pPr>
            <a:lvl7pPr marL="4876983" indent="0">
              <a:buNone/>
              <a:defRPr sz="2844" b="1"/>
            </a:lvl7pPr>
            <a:lvl8pPr marL="5689813" indent="0">
              <a:buNone/>
              <a:defRPr sz="2844" b="1"/>
            </a:lvl8pPr>
            <a:lvl9pPr marL="6502643" indent="0">
              <a:buNone/>
              <a:defRPr sz="284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4" y="3618446"/>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8846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02022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5524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2" y="660400"/>
            <a:ext cx="2211883" cy="2311400"/>
          </a:xfrm>
        </p:spPr>
        <p:txBody>
          <a:bodyPr anchor="b"/>
          <a:lstStyle>
            <a:lvl1pPr>
              <a:defRPr sz="5689"/>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6" y="1426281"/>
            <a:ext cx="3471863" cy="7039680"/>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2" y="2971802"/>
            <a:ext cx="2211883" cy="5505627"/>
          </a:xfrm>
        </p:spPr>
        <p:txBody>
          <a:bodyPr/>
          <a:lstStyle>
            <a:lvl1pPr marL="0" indent="0">
              <a:buNone/>
              <a:defRPr sz="2844"/>
            </a:lvl1pPr>
            <a:lvl2pPr marL="812830" indent="0">
              <a:buNone/>
              <a:defRPr sz="2489"/>
            </a:lvl2pPr>
            <a:lvl3pPr marL="1625662" indent="0">
              <a:buNone/>
              <a:defRPr sz="2133"/>
            </a:lvl3pPr>
            <a:lvl4pPr marL="2438492" indent="0">
              <a:buNone/>
              <a:defRPr sz="1778"/>
            </a:lvl4pPr>
            <a:lvl5pPr marL="3251323" indent="0">
              <a:buNone/>
              <a:defRPr sz="1778"/>
            </a:lvl5pPr>
            <a:lvl6pPr marL="4064153" indent="0">
              <a:buNone/>
              <a:defRPr sz="1778"/>
            </a:lvl6pPr>
            <a:lvl7pPr marL="4876983" indent="0">
              <a:buNone/>
              <a:defRPr sz="1778"/>
            </a:lvl7pPr>
            <a:lvl8pPr marL="5689813" indent="0">
              <a:buNone/>
              <a:defRPr sz="1778"/>
            </a:lvl8pPr>
            <a:lvl9pPr marL="6502643" indent="0">
              <a:buNone/>
              <a:defRPr sz="177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3638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2" y="660400"/>
            <a:ext cx="2211883" cy="2311400"/>
          </a:xfrm>
        </p:spPr>
        <p:txBody>
          <a:bodyPr anchor="b"/>
          <a:lstStyle>
            <a:lvl1pPr>
              <a:defRPr sz="5689"/>
            </a:lvl1pPr>
          </a:lstStyle>
          <a:p>
            <a:r>
              <a:rPr kumimoji="1" lang="ja-JP" altLang="en-US"/>
              <a:t>マスター タイトルの書式設定</a:t>
            </a:r>
          </a:p>
        </p:txBody>
      </p:sp>
      <p:sp>
        <p:nvSpPr>
          <p:cNvPr id="3" name="図プレースホルダー 2"/>
          <p:cNvSpPr>
            <a:spLocks noGrp="1"/>
          </p:cNvSpPr>
          <p:nvPr>
            <p:ph type="pic" idx="1"/>
          </p:nvPr>
        </p:nvSpPr>
        <p:spPr>
          <a:xfrm>
            <a:off x="2915546" y="1426281"/>
            <a:ext cx="3471863" cy="7039680"/>
          </a:xfrm>
        </p:spPr>
        <p:txBody>
          <a:bodyPr/>
          <a:lstStyle>
            <a:lvl1pPr marL="0" indent="0">
              <a:buNone/>
              <a:defRPr sz="5689"/>
            </a:lvl1pPr>
            <a:lvl2pPr marL="812830" indent="0">
              <a:buNone/>
              <a:defRPr sz="4978"/>
            </a:lvl2pPr>
            <a:lvl3pPr marL="1625662" indent="0">
              <a:buNone/>
              <a:defRPr sz="4267"/>
            </a:lvl3pPr>
            <a:lvl4pPr marL="2438492" indent="0">
              <a:buNone/>
              <a:defRPr sz="3556"/>
            </a:lvl4pPr>
            <a:lvl5pPr marL="3251323" indent="0">
              <a:buNone/>
              <a:defRPr sz="3556"/>
            </a:lvl5pPr>
            <a:lvl6pPr marL="4064153" indent="0">
              <a:buNone/>
              <a:defRPr sz="3556"/>
            </a:lvl6pPr>
            <a:lvl7pPr marL="4876983" indent="0">
              <a:buNone/>
              <a:defRPr sz="3556"/>
            </a:lvl7pPr>
            <a:lvl8pPr marL="5689813" indent="0">
              <a:buNone/>
              <a:defRPr sz="3556"/>
            </a:lvl8pPr>
            <a:lvl9pPr marL="6502643" indent="0">
              <a:buNone/>
              <a:defRPr sz="3556"/>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472382" y="2971802"/>
            <a:ext cx="2211883" cy="5505627"/>
          </a:xfrm>
        </p:spPr>
        <p:txBody>
          <a:bodyPr/>
          <a:lstStyle>
            <a:lvl1pPr marL="0" indent="0">
              <a:buNone/>
              <a:defRPr sz="2844"/>
            </a:lvl1pPr>
            <a:lvl2pPr marL="812830" indent="0">
              <a:buNone/>
              <a:defRPr sz="2489"/>
            </a:lvl2pPr>
            <a:lvl3pPr marL="1625662" indent="0">
              <a:buNone/>
              <a:defRPr sz="2133"/>
            </a:lvl3pPr>
            <a:lvl4pPr marL="2438492" indent="0">
              <a:buNone/>
              <a:defRPr sz="1778"/>
            </a:lvl4pPr>
            <a:lvl5pPr marL="3251323" indent="0">
              <a:buNone/>
              <a:defRPr sz="1778"/>
            </a:lvl5pPr>
            <a:lvl6pPr marL="4064153" indent="0">
              <a:buNone/>
              <a:defRPr sz="1778"/>
            </a:lvl6pPr>
            <a:lvl7pPr marL="4876983" indent="0">
              <a:buNone/>
              <a:defRPr sz="1778"/>
            </a:lvl7pPr>
            <a:lvl8pPr marL="5689813" indent="0">
              <a:buNone/>
              <a:defRPr sz="1778"/>
            </a:lvl8pPr>
            <a:lvl9pPr marL="6502643" indent="0">
              <a:buNone/>
              <a:defRPr sz="177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2024/3/15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79057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90" y="527405"/>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90" y="2637015"/>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9181398"/>
            <a:ext cx="1543050" cy="527402"/>
          </a:xfrm>
          <a:prstGeom prst="rect">
            <a:avLst/>
          </a:prstGeom>
        </p:spPr>
        <p:txBody>
          <a:bodyPr vert="horz" lIns="91440" tIns="45720" rIns="91440" bIns="45720" rtlCol="0" anchor="ctr"/>
          <a:lstStyle>
            <a:lvl1pPr algn="l">
              <a:defRPr sz="2133">
                <a:solidFill>
                  <a:schemeClr val="tx1">
                    <a:tint val="75000"/>
                  </a:schemeClr>
                </a:solidFill>
              </a:defRPr>
            </a:lvl1pPr>
          </a:lstStyle>
          <a:p>
            <a:fld id="{0FB2DDDA-D0E9-49A8-AE64-4780946CB66F}" type="datetimeFigureOut">
              <a:rPr kumimoji="1" lang="ja-JP" altLang="en-US" smtClean="0"/>
              <a:t>2024/3/15</a:t>
            </a:fld>
            <a:endParaRPr kumimoji="1" lang="ja-JP" altLang="en-US"/>
          </a:p>
        </p:txBody>
      </p:sp>
      <p:sp>
        <p:nvSpPr>
          <p:cNvPr id="5" name="フッター プレースホルダー 4"/>
          <p:cNvSpPr>
            <a:spLocks noGrp="1"/>
          </p:cNvSpPr>
          <p:nvPr>
            <p:ph type="ftr" sz="quarter" idx="3"/>
          </p:nvPr>
        </p:nvSpPr>
        <p:spPr>
          <a:xfrm>
            <a:off x="2271715" y="9181398"/>
            <a:ext cx="2314575" cy="527402"/>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8"/>
            <a:ext cx="1543050" cy="527402"/>
          </a:xfrm>
          <a:prstGeom prst="rect">
            <a:avLst/>
          </a:prstGeom>
        </p:spPr>
        <p:txBody>
          <a:bodyPr vert="horz" lIns="91440" tIns="45720" rIns="91440" bIns="45720" rtlCol="0" anchor="ctr"/>
          <a:lstStyle>
            <a:lvl1pPr algn="r">
              <a:defRPr sz="2133">
                <a:solidFill>
                  <a:schemeClr val="tx1">
                    <a:tint val="75000"/>
                  </a:schemeClr>
                </a:solidFill>
              </a:defRPr>
            </a:lvl1p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8470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625662" rtl="0" eaLnBrk="1" latinLnBrk="0" hangingPunct="1">
        <a:lnSpc>
          <a:spcPct val="90000"/>
        </a:lnSpc>
        <a:spcBef>
          <a:spcPct val="0"/>
        </a:spcBef>
        <a:buNone/>
        <a:defRPr kumimoji="1" sz="7822" kern="1200">
          <a:solidFill>
            <a:schemeClr val="tx1"/>
          </a:solidFill>
          <a:latin typeface="+mj-lt"/>
          <a:ea typeface="+mj-ea"/>
          <a:cs typeface="+mj-cs"/>
        </a:defRPr>
      </a:lvl1pPr>
    </p:titleStyle>
    <p:bodyStyle>
      <a:lvl1pPr marL="406415" indent="-406415" algn="l" defTabSz="1625662" rtl="0" eaLnBrk="1" latinLnBrk="0" hangingPunct="1">
        <a:lnSpc>
          <a:spcPct val="90000"/>
        </a:lnSpc>
        <a:spcBef>
          <a:spcPts val="1778"/>
        </a:spcBef>
        <a:buFont typeface="Arial" panose="020B0604020202020204" pitchFamily="34" charset="0"/>
        <a:buChar char="•"/>
        <a:defRPr kumimoji="1" sz="4978" kern="1200">
          <a:solidFill>
            <a:schemeClr val="tx1"/>
          </a:solidFill>
          <a:latin typeface="+mn-lt"/>
          <a:ea typeface="+mn-ea"/>
          <a:cs typeface="+mn-cs"/>
        </a:defRPr>
      </a:lvl1pPr>
      <a:lvl2pPr marL="1219245" indent="-406415" algn="l" defTabSz="1625662" rtl="0" eaLnBrk="1" latinLnBrk="0" hangingPunct="1">
        <a:lnSpc>
          <a:spcPct val="90000"/>
        </a:lnSpc>
        <a:spcBef>
          <a:spcPts val="889"/>
        </a:spcBef>
        <a:buFont typeface="Arial" panose="020B0604020202020204" pitchFamily="34" charset="0"/>
        <a:buChar char="•"/>
        <a:defRPr kumimoji="1" sz="4267" kern="1200">
          <a:solidFill>
            <a:schemeClr val="tx1"/>
          </a:solidFill>
          <a:latin typeface="+mn-lt"/>
          <a:ea typeface="+mn-ea"/>
          <a:cs typeface="+mn-cs"/>
        </a:defRPr>
      </a:lvl2pPr>
      <a:lvl3pPr marL="2032075" indent="-406415" algn="l" defTabSz="1625662" rtl="0" eaLnBrk="1" latinLnBrk="0" hangingPunct="1">
        <a:lnSpc>
          <a:spcPct val="90000"/>
        </a:lnSpc>
        <a:spcBef>
          <a:spcPts val="889"/>
        </a:spcBef>
        <a:buFont typeface="Arial" panose="020B0604020202020204" pitchFamily="34" charset="0"/>
        <a:buChar char="•"/>
        <a:defRPr kumimoji="1" sz="3556" kern="1200">
          <a:solidFill>
            <a:schemeClr val="tx1"/>
          </a:solidFill>
          <a:latin typeface="+mn-lt"/>
          <a:ea typeface="+mn-ea"/>
          <a:cs typeface="+mn-cs"/>
        </a:defRPr>
      </a:lvl3pPr>
      <a:lvl4pPr marL="2844907" indent="-406415" algn="l" defTabSz="1625662"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4pPr>
      <a:lvl5pPr marL="3657738" indent="-406415" algn="l" defTabSz="1625662"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5pPr>
      <a:lvl6pPr marL="4470568" indent="-406415" algn="l" defTabSz="1625662"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6pPr>
      <a:lvl7pPr marL="5283398" indent="-406415" algn="l" defTabSz="1625662"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7pPr>
      <a:lvl8pPr marL="6096228" indent="-406415" algn="l" defTabSz="1625662"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8pPr>
      <a:lvl9pPr marL="6909058" indent="-406415" algn="l" defTabSz="1625662"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625662" rtl="0" eaLnBrk="1" latinLnBrk="0" hangingPunct="1">
        <a:defRPr kumimoji="1" sz="3200" kern="1200">
          <a:solidFill>
            <a:schemeClr val="tx1"/>
          </a:solidFill>
          <a:latin typeface="+mn-lt"/>
          <a:ea typeface="+mn-ea"/>
          <a:cs typeface="+mn-cs"/>
        </a:defRPr>
      </a:lvl1pPr>
      <a:lvl2pPr marL="812830" algn="l" defTabSz="1625662" rtl="0" eaLnBrk="1" latinLnBrk="0" hangingPunct="1">
        <a:defRPr kumimoji="1" sz="3200" kern="1200">
          <a:solidFill>
            <a:schemeClr val="tx1"/>
          </a:solidFill>
          <a:latin typeface="+mn-lt"/>
          <a:ea typeface="+mn-ea"/>
          <a:cs typeface="+mn-cs"/>
        </a:defRPr>
      </a:lvl2pPr>
      <a:lvl3pPr marL="1625662" algn="l" defTabSz="1625662" rtl="0" eaLnBrk="1" latinLnBrk="0" hangingPunct="1">
        <a:defRPr kumimoji="1" sz="3200" kern="1200">
          <a:solidFill>
            <a:schemeClr val="tx1"/>
          </a:solidFill>
          <a:latin typeface="+mn-lt"/>
          <a:ea typeface="+mn-ea"/>
          <a:cs typeface="+mn-cs"/>
        </a:defRPr>
      </a:lvl3pPr>
      <a:lvl4pPr marL="2438492" algn="l" defTabSz="1625662" rtl="0" eaLnBrk="1" latinLnBrk="0" hangingPunct="1">
        <a:defRPr kumimoji="1" sz="3200" kern="1200">
          <a:solidFill>
            <a:schemeClr val="tx1"/>
          </a:solidFill>
          <a:latin typeface="+mn-lt"/>
          <a:ea typeface="+mn-ea"/>
          <a:cs typeface="+mn-cs"/>
        </a:defRPr>
      </a:lvl4pPr>
      <a:lvl5pPr marL="3251323" algn="l" defTabSz="1625662" rtl="0" eaLnBrk="1" latinLnBrk="0" hangingPunct="1">
        <a:defRPr kumimoji="1" sz="3200" kern="1200">
          <a:solidFill>
            <a:schemeClr val="tx1"/>
          </a:solidFill>
          <a:latin typeface="+mn-lt"/>
          <a:ea typeface="+mn-ea"/>
          <a:cs typeface="+mn-cs"/>
        </a:defRPr>
      </a:lvl5pPr>
      <a:lvl6pPr marL="4064153" algn="l" defTabSz="1625662" rtl="0" eaLnBrk="1" latinLnBrk="0" hangingPunct="1">
        <a:defRPr kumimoji="1" sz="3200" kern="1200">
          <a:solidFill>
            <a:schemeClr val="tx1"/>
          </a:solidFill>
          <a:latin typeface="+mn-lt"/>
          <a:ea typeface="+mn-ea"/>
          <a:cs typeface="+mn-cs"/>
        </a:defRPr>
      </a:lvl6pPr>
      <a:lvl7pPr marL="4876983" algn="l" defTabSz="1625662" rtl="0" eaLnBrk="1" latinLnBrk="0" hangingPunct="1">
        <a:defRPr kumimoji="1" sz="3200" kern="1200">
          <a:solidFill>
            <a:schemeClr val="tx1"/>
          </a:solidFill>
          <a:latin typeface="+mn-lt"/>
          <a:ea typeface="+mn-ea"/>
          <a:cs typeface="+mn-cs"/>
        </a:defRPr>
      </a:lvl7pPr>
      <a:lvl8pPr marL="5689813" algn="l" defTabSz="1625662" rtl="0" eaLnBrk="1" latinLnBrk="0" hangingPunct="1">
        <a:defRPr kumimoji="1" sz="3200" kern="1200">
          <a:solidFill>
            <a:schemeClr val="tx1"/>
          </a:solidFill>
          <a:latin typeface="+mn-lt"/>
          <a:ea typeface="+mn-ea"/>
          <a:cs typeface="+mn-cs"/>
        </a:defRPr>
      </a:lvl8pPr>
      <a:lvl9pPr marL="6502643" algn="l" defTabSz="1625662"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emf"/><Relationship Id="rId5" Type="http://schemas.microsoft.com/office/2007/relationships/hdphoto" Target="../media/hdphoto2.wdp"/><Relationship Id="rId10" Type="http://schemas.openxmlformats.org/officeDocument/2006/relationships/image" Target="../media/image6.emf"/><Relationship Id="rId4" Type="http://schemas.openxmlformats.org/officeDocument/2006/relationships/image" Target="../media/image3.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グループ化 103">
            <a:extLst>
              <a:ext uri="{FF2B5EF4-FFF2-40B4-BE49-F238E27FC236}">
                <a16:creationId xmlns:a16="http://schemas.microsoft.com/office/drawing/2014/main" id="{724477AF-D7AD-34AD-B834-6E5DDF12815D}"/>
              </a:ext>
            </a:extLst>
          </p:cNvPr>
          <p:cNvGrpSpPr/>
          <p:nvPr/>
        </p:nvGrpSpPr>
        <p:grpSpPr>
          <a:xfrm>
            <a:off x="3790799" y="4661028"/>
            <a:ext cx="991449" cy="895415"/>
            <a:chOff x="-3035380" y="4421627"/>
            <a:chExt cx="991449" cy="895415"/>
          </a:xfrm>
        </p:grpSpPr>
        <p:sp>
          <p:nvSpPr>
            <p:cNvPr id="105" name="フローチャート: 端子 104">
              <a:extLst>
                <a:ext uri="{FF2B5EF4-FFF2-40B4-BE49-F238E27FC236}">
                  <a16:creationId xmlns:a16="http://schemas.microsoft.com/office/drawing/2014/main" id="{560E3C0C-7D30-40D0-5511-0B36ED809DFA}"/>
                </a:ext>
              </a:extLst>
            </p:cNvPr>
            <p:cNvSpPr/>
            <p:nvPr/>
          </p:nvSpPr>
          <p:spPr>
            <a:xfrm rot="6804273">
              <a:off x="-3122728" y="4747746"/>
              <a:ext cx="541821" cy="196932"/>
            </a:xfrm>
            <a:prstGeom prst="flowChartTerminator">
              <a:avLst/>
            </a:prstGeom>
            <a:solidFill>
              <a:srgbClr val="00B0F0"/>
            </a:solid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ローチャート: 端子 105">
              <a:extLst>
                <a:ext uri="{FF2B5EF4-FFF2-40B4-BE49-F238E27FC236}">
                  <a16:creationId xmlns:a16="http://schemas.microsoft.com/office/drawing/2014/main" id="{E9C8BE4F-B36D-2BDD-9162-C1474AF7FF3F}"/>
                </a:ext>
              </a:extLst>
            </p:cNvPr>
            <p:cNvSpPr/>
            <p:nvPr/>
          </p:nvSpPr>
          <p:spPr>
            <a:xfrm rot="14795727" flipH="1">
              <a:off x="-2489047" y="4697709"/>
              <a:ext cx="541821" cy="196932"/>
            </a:xfrm>
            <a:prstGeom prst="flowChartTerminator">
              <a:avLst/>
            </a:prstGeom>
            <a:solidFill>
              <a:srgbClr val="3BA388"/>
            </a:solid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ローチャート: 論理積ゲート 106">
              <a:extLst>
                <a:ext uri="{FF2B5EF4-FFF2-40B4-BE49-F238E27FC236}">
                  <a16:creationId xmlns:a16="http://schemas.microsoft.com/office/drawing/2014/main" id="{18A8BD3B-C1A4-7886-B44B-4726E2E714FF}"/>
                </a:ext>
              </a:extLst>
            </p:cNvPr>
            <p:cNvSpPr/>
            <p:nvPr/>
          </p:nvSpPr>
          <p:spPr>
            <a:xfrm rot="16200000">
              <a:off x="-2963290" y="4456154"/>
              <a:ext cx="895415" cy="826361"/>
            </a:xfrm>
            <a:prstGeom prst="flowChartDelay">
              <a:avLst/>
            </a:prstGeom>
            <a:solidFill>
              <a:srgbClr val="00B0F0"/>
            </a:solid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フローチャート: 端子 107">
              <a:extLst>
                <a:ext uri="{FF2B5EF4-FFF2-40B4-BE49-F238E27FC236}">
                  <a16:creationId xmlns:a16="http://schemas.microsoft.com/office/drawing/2014/main" id="{78EF93CA-C03E-4119-2584-BD3CC4340D95}"/>
                </a:ext>
              </a:extLst>
            </p:cNvPr>
            <p:cNvSpPr/>
            <p:nvPr/>
          </p:nvSpPr>
          <p:spPr>
            <a:xfrm rot="18525166" flipV="1">
              <a:off x="-2952959" y="4795513"/>
              <a:ext cx="270250" cy="102125"/>
            </a:xfrm>
            <a:prstGeom prst="flowChartTerminator">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ローチャート: 端子 108">
              <a:extLst>
                <a:ext uri="{FF2B5EF4-FFF2-40B4-BE49-F238E27FC236}">
                  <a16:creationId xmlns:a16="http://schemas.microsoft.com/office/drawing/2014/main" id="{B8CC923E-2BC2-563D-4F5B-E9E24870D4AE}"/>
                </a:ext>
              </a:extLst>
            </p:cNvPr>
            <p:cNvSpPr/>
            <p:nvPr/>
          </p:nvSpPr>
          <p:spPr>
            <a:xfrm rot="10070543">
              <a:off x="-3035380" y="4832357"/>
              <a:ext cx="802115" cy="200545"/>
            </a:xfrm>
            <a:prstGeom prst="flowChartTerminator">
              <a:avLst/>
            </a:prstGeom>
            <a:solidFill>
              <a:srgbClr val="00B0F0"/>
            </a:solid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ローチャート: 端子 109">
              <a:extLst>
                <a:ext uri="{FF2B5EF4-FFF2-40B4-BE49-F238E27FC236}">
                  <a16:creationId xmlns:a16="http://schemas.microsoft.com/office/drawing/2014/main" id="{364B867D-12F2-825C-5BEF-BECFFBB78B24}"/>
                </a:ext>
              </a:extLst>
            </p:cNvPr>
            <p:cNvSpPr/>
            <p:nvPr/>
          </p:nvSpPr>
          <p:spPr>
            <a:xfrm rot="11529457" flipH="1">
              <a:off x="-2846046" y="4793652"/>
              <a:ext cx="802115" cy="200545"/>
            </a:xfrm>
            <a:prstGeom prst="flowChartTerminator">
              <a:avLst/>
            </a:prstGeom>
            <a:solidFill>
              <a:srgbClr val="00B0F0"/>
            </a:solidFill>
            <a:ln>
              <a:solidFill>
                <a:srgbClr val="009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フローチャート: 端子 110">
              <a:extLst>
                <a:ext uri="{FF2B5EF4-FFF2-40B4-BE49-F238E27FC236}">
                  <a16:creationId xmlns:a16="http://schemas.microsoft.com/office/drawing/2014/main" id="{CCA4FD39-25D7-00E0-6CDB-F60CE6E2898B}"/>
                </a:ext>
              </a:extLst>
            </p:cNvPr>
            <p:cNvSpPr/>
            <p:nvPr/>
          </p:nvSpPr>
          <p:spPr>
            <a:xfrm rot="3074834" flipH="1" flipV="1">
              <a:off x="-2354128" y="4815701"/>
              <a:ext cx="233112" cy="60066"/>
            </a:xfrm>
            <a:prstGeom prst="flowChartTerminator">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ローチャート: 端子 111">
              <a:extLst>
                <a:ext uri="{FF2B5EF4-FFF2-40B4-BE49-F238E27FC236}">
                  <a16:creationId xmlns:a16="http://schemas.microsoft.com/office/drawing/2014/main" id="{CF1789BD-0316-AF9D-5FDF-DD0BA5CF3E82}"/>
                </a:ext>
              </a:extLst>
            </p:cNvPr>
            <p:cNvSpPr/>
            <p:nvPr/>
          </p:nvSpPr>
          <p:spPr>
            <a:xfrm rot="18525166" flipV="1">
              <a:off x="-2886372" y="4757850"/>
              <a:ext cx="180114" cy="62149"/>
            </a:xfrm>
            <a:prstGeom prst="flowChartTerminator">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60D542B2-44A6-3BFD-E991-54E7C0A2CB9A}"/>
                </a:ext>
              </a:extLst>
            </p:cNvPr>
            <p:cNvSpPr/>
            <p:nvPr/>
          </p:nvSpPr>
          <p:spPr>
            <a:xfrm rot="1757474" flipH="1">
              <a:off x="-2928278" y="4743436"/>
              <a:ext cx="45719" cy="13908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四角形: 角を丸くする 113">
              <a:extLst>
                <a:ext uri="{FF2B5EF4-FFF2-40B4-BE49-F238E27FC236}">
                  <a16:creationId xmlns:a16="http://schemas.microsoft.com/office/drawing/2014/main" id="{2229FC47-12F8-21CB-146B-66B954DE23E3}"/>
                </a:ext>
              </a:extLst>
            </p:cNvPr>
            <p:cNvSpPr/>
            <p:nvPr/>
          </p:nvSpPr>
          <p:spPr>
            <a:xfrm rot="9837004" flipH="1">
              <a:off x="-2147374" y="4798487"/>
              <a:ext cx="45719" cy="13908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03" name="グループ化 102">
            <a:extLst>
              <a:ext uri="{FF2B5EF4-FFF2-40B4-BE49-F238E27FC236}">
                <a16:creationId xmlns:a16="http://schemas.microsoft.com/office/drawing/2014/main" id="{04CDFEAE-0C85-9B5C-10A0-4A9DE250EEF5}"/>
              </a:ext>
            </a:extLst>
          </p:cNvPr>
          <p:cNvGrpSpPr/>
          <p:nvPr/>
        </p:nvGrpSpPr>
        <p:grpSpPr>
          <a:xfrm>
            <a:off x="2319114" y="4682398"/>
            <a:ext cx="991449" cy="895415"/>
            <a:chOff x="-3035380" y="4421627"/>
            <a:chExt cx="991449" cy="895415"/>
          </a:xfrm>
        </p:grpSpPr>
        <p:sp>
          <p:nvSpPr>
            <p:cNvPr id="92" name="フローチャート: 端子 91">
              <a:extLst>
                <a:ext uri="{FF2B5EF4-FFF2-40B4-BE49-F238E27FC236}">
                  <a16:creationId xmlns:a16="http://schemas.microsoft.com/office/drawing/2014/main" id="{949F441B-BB10-DF55-FA9C-99EE88FE2023}"/>
                </a:ext>
              </a:extLst>
            </p:cNvPr>
            <p:cNvSpPr/>
            <p:nvPr/>
          </p:nvSpPr>
          <p:spPr>
            <a:xfrm rot="6804273">
              <a:off x="-3122728" y="4747746"/>
              <a:ext cx="541821" cy="196932"/>
            </a:xfrm>
            <a:prstGeom prst="flowChartTerminator">
              <a:avLst/>
            </a:prstGeom>
            <a:solidFill>
              <a:srgbClr val="3BA388"/>
            </a:solidFill>
            <a:ln>
              <a:solidFill>
                <a:srgbClr val="369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ローチャート: 端子 94">
              <a:extLst>
                <a:ext uri="{FF2B5EF4-FFF2-40B4-BE49-F238E27FC236}">
                  <a16:creationId xmlns:a16="http://schemas.microsoft.com/office/drawing/2014/main" id="{DB4EE3C1-4869-FCDC-49F5-A7E52EA6841B}"/>
                </a:ext>
              </a:extLst>
            </p:cNvPr>
            <p:cNvSpPr/>
            <p:nvPr/>
          </p:nvSpPr>
          <p:spPr>
            <a:xfrm rot="14795727" flipH="1">
              <a:off x="-2489047" y="4697709"/>
              <a:ext cx="541821" cy="196932"/>
            </a:xfrm>
            <a:prstGeom prst="flowChartTerminator">
              <a:avLst/>
            </a:prstGeom>
            <a:solidFill>
              <a:srgbClr val="3BA388"/>
            </a:solidFill>
            <a:ln>
              <a:solidFill>
                <a:srgbClr val="369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ローチャート: 論理積ゲート 92">
              <a:extLst>
                <a:ext uri="{FF2B5EF4-FFF2-40B4-BE49-F238E27FC236}">
                  <a16:creationId xmlns:a16="http://schemas.microsoft.com/office/drawing/2014/main" id="{D24E7A6C-3624-B0C5-53CA-42B7CF797A82}"/>
                </a:ext>
              </a:extLst>
            </p:cNvPr>
            <p:cNvSpPr/>
            <p:nvPr/>
          </p:nvSpPr>
          <p:spPr>
            <a:xfrm rot="16200000">
              <a:off x="-2963290" y="4456154"/>
              <a:ext cx="895415" cy="826361"/>
            </a:xfrm>
            <a:prstGeom prst="flowChartDelay">
              <a:avLst/>
            </a:prstGeom>
            <a:solidFill>
              <a:srgbClr val="3BA388"/>
            </a:solidFill>
            <a:ln>
              <a:solidFill>
                <a:srgbClr val="369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フローチャート: 端子 96">
              <a:extLst>
                <a:ext uri="{FF2B5EF4-FFF2-40B4-BE49-F238E27FC236}">
                  <a16:creationId xmlns:a16="http://schemas.microsoft.com/office/drawing/2014/main" id="{B363AA99-9AC9-58BF-D9DA-DBCA883973E1}"/>
                </a:ext>
              </a:extLst>
            </p:cNvPr>
            <p:cNvSpPr/>
            <p:nvPr/>
          </p:nvSpPr>
          <p:spPr>
            <a:xfrm rot="18525166" flipV="1">
              <a:off x="-2952959" y="4795513"/>
              <a:ext cx="270250" cy="102125"/>
            </a:xfrm>
            <a:prstGeom prst="flowChartTerminator">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ローチャート: 端子 93">
              <a:extLst>
                <a:ext uri="{FF2B5EF4-FFF2-40B4-BE49-F238E27FC236}">
                  <a16:creationId xmlns:a16="http://schemas.microsoft.com/office/drawing/2014/main" id="{8EED1980-4540-A4AB-A35E-CB89D6CE6937}"/>
                </a:ext>
              </a:extLst>
            </p:cNvPr>
            <p:cNvSpPr/>
            <p:nvPr/>
          </p:nvSpPr>
          <p:spPr>
            <a:xfrm rot="10070543">
              <a:off x="-3035380" y="4832357"/>
              <a:ext cx="802115" cy="200545"/>
            </a:xfrm>
            <a:prstGeom prst="flowChartTerminator">
              <a:avLst/>
            </a:prstGeom>
            <a:solidFill>
              <a:srgbClr val="3BA388"/>
            </a:solidFill>
            <a:ln>
              <a:solidFill>
                <a:srgbClr val="369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ローチャート: 端子 95">
              <a:extLst>
                <a:ext uri="{FF2B5EF4-FFF2-40B4-BE49-F238E27FC236}">
                  <a16:creationId xmlns:a16="http://schemas.microsoft.com/office/drawing/2014/main" id="{900F7E2E-E34D-E237-1490-E3A06B37E5AD}"/>
                </a:ext>
              </a:extLst>
            </p:cNvPr>
            <p:cNvSpPr/>
            <p:nvPr/>
          </p:nvSpPr>
          <p:spPr>
            <a:xfrm rot="11529457" flipH="1">
              <a:off x="-2846046" y="4793652"/>
              <a:ext cx="802115" cy="200545"/>
            </a:xfrm>
            <a:prstGeom prst="flowChartTerminator">
              <a:avLst/>
            </a:prstGeom>
            <a:solidFill>
              <a:srgbClr val="3BA388"/>
            </a:solidFill>
            <a:ln>
              <a:solidFill>
                <a:srgbClr val="369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ローチャート: 端子 98">
              <a:extLst>
                <a:ext uri="{FF2B5EF4-FFF2-40B4-BE49-F238E27FC236}">
                  <a16:creationId xmlns:a16="http://schemas.microsoft.com/office/drawing/2014/main" id="{69F5B73E-7913-8F88-FFFB-3D213E82E055}"/>
                </a:ext>
              </a:extLst>
            </p:cNvPr>
            <p:cNvSpPr/>
            <p:nvPr/>
          </p:nvSpPr>
          <p:spPr>
            <a:xfrm rot="3074834" flipH="1" flipV="1">
              <a:off x="-2354128" y="4815701"/>
              <a:ext cx="233112" cy="60066"/>
            </a:xfrm>
            <a:prstGeom prst="flowChartTerminator">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ローチャート: 端子 99">
              <a:extLst>
                <a:ext uri="{FF2B5EF4-FFF2-40B4-BE49-F238E27FC236}">
                  <a16:creationId xmlns:a16="http://schemas.microsoft.com/office/drawing/2014/main" id="{D64E3E37-BF11-2406-F925-41DF3E8D50B1}"/>
                </a:ext>
              </a:extLst>
            </p:cNvPr>
            <p:cNvSpPr/>
            <p:nvPr/>
          </p:nvSpPr>
          <p:spPr>
            <a:xfrm rot="18525166" flipV="1">
              <a:off x="-2886372" y="4757850"/>
              <a:ext cx="180114" cy="62149"/>
            </a:xfrm>
            <a:prstGeom prst="flowChartTerminator">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四角形: 角を丸くする 100">
              <a:extLst>
                <a:ext uri="{FF2B5EF4-FFF2-40B4-BE49-F238E27FC236}">
                  <a16:creationId xmlns:a16="http://schemas.microsoft.com/office/drawing/2014/main" id="{4B366943-75E8-A13C-E42C-E040439050BE}"/>
                </a:ext>
              </a:extLst>
            </p:cNvPr>
            <p:cNvSpPr/>
            <p:nvPr/>
          </p:nvSpPr>
          <p:spPr>
            <a:xfrm rot="1757474" flipH="1">
              <a:off x="-2930736" y="4740978"/>
              <a:ext cx="45719" cy="139086"/>
            </a:xfrm>
            <a:prstGeom prst="roundRect">
              <a:avLst/>
            </a:prstGeom>
            <a:solidFill>
              <a:srgbClr val="3BA388"/>
            </a:solidFill>
            <a:ln>
              <a:solidFill>
                <a:srgbClr val="3BA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四角形: 角を丸くする 101">
              <a:extLst>
                <a:ext uri="{FF2B5EF4-FFF2-40B4-BE49-F238E27FC236}">
                  <a16:creationId xmlns:a16="http://schemas.microsoft.com/office/drawing/2014/main" id="{BEA4D9AE-9D1A-1663-0443-BA73D002959B}"/>
                </a:ext>
              </a:extLst>
            </p:cNvPr>
            <p:cNvSpPr/>
            <p:nvPr/>
          </p:nvSpPr>
          <p:spPr>
            <a:xfrm rot="9837004" flipH="1">
              <a:off x="-2147374" y="4798487"/>
              <a:ext cx="45719" cy="139086"/>
            </a:xfrm>
            <a:prstGeom prst="roundRect">
              <a:avLst/>
            </a:prstGeom>
            <a:solidFill>
              <a:srgbClr val="3BA388"/>
            </a:solidFill>
            <a:ln>
              <a:solidFill>
                <a:srgbClr val="3BA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タイトル 1">
            <a:extLst>
              <a:ext uri="{FF2B5EF4-FFF2-40B4-BE49-F238E27FC236}">
                <a16:creationId xmlns:a16="http://schemas.microsoft.com/office/drawing/2014/main" id="{B866D7AD-60D7-4321-B1C3-061D6A1167DC}"/>
              </a:ext>
            </a:extLst>
          </p:cNvPr>
          <p:cNvSpPr txBox="1">
            <a:spLocks/>
          </p:cNvSpPr>
          <p:nvPr/>
        </p:nvSpPr>
        <p:spPr>
          <a:xfrm>
            <a:off x="7176423" y="5638263"/>
            <a:ext cx="6399000" cy="746212"/>
          </a:xfrm>
          <a:prstGeom prst="rect">
            <a:avLst/>
          </a:prstGeom>
          <a:noFill/>
          <a:ln w="57150">
            <a:noFill/>
          </a:ln>
        </p:spPr>
        <p:txBody>
          <a:bodyPr vert="horz" lIns="51435" tIns="121500" rIns="20250" bIns="25718"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marL="200921" indent="-200921">
              <a:lnSpc>
                <a:spcPts val="2531"/>
              </a:lnSpc>
              <a:tabLst>
                <a:tab pos="200921" algn="l"/>
              </a:tabLst>
            </a:pPr>
            <a:endParaRPr lang="en-US" altLang="ja-JP" sz="1575" dirty="0">
              <a:latin typeface="メイリオ" panose="020B0604030504040204" pitchFamily="50" charset="-128"/>
              <a:ea typeface="メイリオ" panose="020B0604030504040204" pitchFamily="50" charset="-128"/>
            </a:endParaRPr>
          </a:p>
        </p:txBody>
      </p:sp>
      <p:sp>
        <p:nvSpPr>
          <p:cNvPr id="7" name="小波 6">
            <a:extLst>
              <a:ext uri="{FF2B5EF4-FFF2-40B4-BE49-F238E27FC236}">
                <a16:creationId xmlns:a16="http://schemas.microsoft.com/office/drawing/2014/main" id="{E6084D34-61AD-400E-823E-48A11E5AC553}"/>
              </a:ext>
            </a:extLst>
          </p:cNvPr>
          <p:cNvSpPr/>
          <p:nvPr/>
        </p:nvSpPr>
        <p:spPr>
          <a:xfrm>
            <a:off x="3259738" y="467101"/>
            <a:ext cx="3417042" cy="692035"/>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38" dirty="0">
                <a:solidFill>
                  <a:srgbClr val="FF0000"/>
                </a:solidFill>
                <a:latin typeface="HGP創英角ﾎﾟｯﾌﾟ体" panose="040B0A00000000000000" pitchFamily="50" charset="-128"/>
                <a:ea typeface="HGP創英角ﾎﾟｯﾌﾟ体" panose="040B0A00000000000000" pitchFamily="50" charset="-128"/>
              </a:rPr>
              <a:t>地域計画のご紹介</a:t>
            </a:r>
          </a:p>
        </p:txBody>
      </p:sp>
      <p:sp>
        <p:nvSpPr>
          <p:cNvPr id="27" name="テキスト ボックス 26">
            <a:extLst>
              <a:ext uri="{FF2B5EF4-FFF2-40B4-BE49-F238E27FC236}">
                <a16:creationId xmlns:a16="http://schemas.microsoft.com/office/drawing/2014/main" id="{29540EAC-1F53-472C-8ED0-3C543DF3B928}"/>
              </a:ext>
            </a:extLst>
          </p:cNvPr>
          <p:cNvSpPr txBox="1"/>
          <p:nvPr/>
        </p:nvSpPr>
        <p:spPr>
          <a:xfrm>
            <a:off x="-396886" y="1195132"/>
            <a:ext cx="7791188" cy="1142749"/>
          </a:xfrm>
          <a:prstGeom prst="rect">
            <a:avLst/>
          </a:prstGeom>
          <a:noFill/>
        </p:spPr>
        <p:txBody>
          <a:bodyPr wrap="square" tIns="0" bIns="0" rtlCol="0" anchor="ctr" anchorCtr="1">
            <a:spAutoFit/>
          </a:bodyPr>
          <a:lstStyle/>
          <a:p>
            <a:pPr algn="ctr"/>
            <a:r>
              <a:rPr lang="ja-JP" altLang="en-US" sz="3713" b="1" dirty="0">
                <a:ln w="31750">
                  <a:noFill/>
                </a:ln>
                <a:latin typeface="メイリオ" panose="020B0604030504040204" pitchFamily="50" charset="-128"/>
                <a:ea typeface="メイリオ" panose="020B0604030504040204" pitchFamily="50" charset="-128"/>
              </a:rPr>
              <a:t>地域農業の将来について</a:t>
            </a:r>
            <a:endParaRPr lang="en-US" altLang="ja-JP" sz="3713" b="1" dirty="0">
              <a:ln w="31750">
                <a:noFill/>
              </a:ln>
              <a:latin typeface="メイリオ" panose="020B0604030504040204" pitchFamily="50" charset="-128"/>
              <a:ea typeface="メイリオ" panose="020B0604030504040204" pitchFamily="50" charset="-128"/>
            </a:endParaRPr>
          </a:p>
          <a:p>
            <a:pPr algn="ctr"/>
            <a:r>
              <a:rPr lang="ja-JP" altLang="en-US" sz="3713" b="1" dirty="0">
                <a:ln w="31750">
                  <a:noFill/>
                </a:ln>
                <a:latin typeface="メイリオ" panose="020B0604030504040204" pitchFamily="50" charset="-128"/>
                <a:ea typeface="メイリオ" panose="020B0604030504040204" pitchFamily="50" charset="-128"/>
              </a:rPr>
              <a:t>みんなで話合ってみらんね！</a:t>
            </a:r>
            <a:endParaRPr lang="en-US" altLang="ja-JP" sz="3713" b="1" dirty="0">
              <a:ln w="31750">
                <a:noFill/>
              </a:ln>
              <a:latin typeface="メイリオ" panose="020B0604030504040204" pitchFamily="50" charset="-128"/>
              <a:ea typeface="メイリオ" panose="020B0604030504040204" pitchFamily="50" charset="-128"/>
            </a:endParaRPr>
          </a:p>
        </p:txBody>
      </p:sp>
      <p:sp>
        <p:nvSpPr>
          <p:cNvPr id="5" name="フローチャート: 手操作入力 4">
            <a:extLst>
              <a:ext uri="{FF2B5EF4-FFF2-40B4-BE49-F238E27FC236}">
                <a16:creationId xmlns:a16="http://schemas.microsoft.com/office/drawing/2014/main" id="{7AB13041-7522-45D4-8120-E507A7949A65}"/>
              </a:ext>
            </a:extLst>
          </p:cNvPr>
          <p:cNvSpPr/>
          <p:nvPr/>
        </p:nvSpPr>
        <p:spPr>
          <a:xfrm>
            <a:off x="53232" y="5659270"/>
            <a:ext cx="4317755" cy="2030736"/>
          </a:xfrm>
          <a:prstGeom prst="flowChartManualInput">
            <a:avLst/>
          </a:prstGeom>
          <a:solidFill>
            <a:schemeClr val="accent6">
              <a:lumMod val="20000"/>
              <a:lumOff val="80000"/>
            </a:schemeClr>
          </a:solidFill>
          <a:ln>
            <a:solidFill>
              <a:srgbClr val="F2F5D9"/>
            </a:solidFill>
          </a:ln>
          <a:effectLst>
            <a:glow rad="139700">
              <a:srgbClr val="F2F5D9">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22" name="雲形吹き出し 35">
            <a:extLst>
              <a:ext uri="{FF2B5EF4-FFF2-40B4-BE49-F238E27FC236}">
                <a16:creationId xmlns:a16="http://schemas.microsoft.com/office/drawing/2014/main" id="{996D21D8-040C-B1BD-3CD1-39F1CAE0ABF5}"/>
              </a:ext>
            </a:extLst>
          </p:cNvPr>
          <p:cNvSpPr/>
          <p:nvPr/>
        </p:nvSpPr>
        <p:spPr>
          <a:xfrm>
            <a:off x="4673773" y="4387359"/>
            <a:ext cx="2186189" cy="1213841"/>
          </a:xfrm>
          <a:prstGeom prst="cloudCallout">
            <a:avLst>
              <a:gd name="adj1" fmla="val -45089"/>
              <a:gd name="adj2" fmla="val -463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A8C6943F-A9B9-4A5A-BE3D-190C5DD59E40}"/>
              </a:ext>
            </a:extLst>
          </p:cNvPr>
          <p:cNvSpPr txBox="1"/>
          <p:nvPr/>
        </p:nvSpPr>
        <p:spPr>
          <a:xfrm>
            <a:off x="91724" y="6052630"/>
            <a:ext cx="4389412" cy="1695336"/>
          </a:xfrm>
          <a:prstGeom prst="rect">
            <a:avLst/>
          </a:prstGeom>
          <a:noFill/>
        </p:spPr>
        <p:txBody>
          <a:bodyPr wrap="square" rtlCol="0">
            <a:spAutoFit/>
          </a:bodyPr>
          <a:lstStyle/>
          <a:p>
            <a:pPr>
              <a:lnSpc>
                <a:spcPts val="2475"/>
              </a:lnSpc>
            </a:pPr>
            <a:r>
              <a:rPr lang="ja-JP" altLang="en-US" sz="2025" dirty="0">
                <a:latin typeface="メイリオ" panose="020B0604030504040204" pitchFamily="50" charset="-128"/>
                <a:ea typeface="メイリオ" panose="020B0604030504040204" pitchFamily="50" charset="-128"/>
              </a:rPr>
              <a:t>５年先、</a:t>
            </a:r>
            <a:r>
              <a:rPr lang="en-US" altLang="ja-JP" sz="2025" dirty="0">
                <a:latin typeface="メイリオ" panose="020B0604030504040204" pitchFamily="50" charset="-128"/>
                <a:ea typeface="メイリオ" panose="020B0604030504040204" pitchFamily="50" charset="-128"/>
              </a:rPr>
              <a:t>10</a:t>
            </a:r>
            <a:r>
              <a:rPr lang="ja-JP" altLang="en-US" sz="2025" dirty="0">
                <a:latin typeface="メイリオ" panose="020B0604030504040204" pitchFamily="50" charset="-128"/>
                <a:ea typeface="メイリオ" panose="020B0604030504040204" pitchFamily="50" charset="-128"/>
              </a:rPr>
              <a:t>年先の地域の農地を</a:t>
            </a:r>
            <a:r>
              <a:rPr lang="ja-JP" altLang="en-US" sz="2025" b="1" dirty="0">
                <a:latin typeface="HG創英角ｺﾞｼｯｸUB" panose="020B0909000000000000" pitchFamily="49" charset="-128"/>
                <a:ea typeface="HG創英角ｺﾞｼｯｸUB" panose="020B0909000000000000" pitchFamily="49" charset="-128"/>
              </a:rPr>
              <a:t>だれが、どうやって守っていくのか、</a:t>
            </a:r>
            <a:r>
              <a:rPr lang="ja-JP" altLang="en-US" sz="2025" dirty="0">
                <a:latin typeface="メイリオ" panose="020B0604030504040204" pitchFamily="50" charset="-128"/>
                <a:ea typeface="メイリオ" panose="020B0604030504040204" pitchFamily="50" charset="-128"/>
              </a:rPr>
              <a:t>農業に関係する幅広い関係者で</a:t>
            </a:r>
            <a:r>
              <a:rPr lang="ja-JP" altLang="en-US" sz="2025" b="1" dirty="0">
                <a:latin typeface="メイリオ" panose="020B0604030504040204" pitchFamily="50" charset="-128"/>
                <a:ea typeface="メイリオ" panose="020B0604030504040204" pitchFamily="50" charset="-128"/>
              </a:rPr>
              <a:t>話合い、地域計画（旧 人・農地プラン）を作成しましょう。</a:t>
            </a:r>
          </a:p>
        </p:txBody>
      </p:sp>
      <p:sp>
        <p:nvSpPr>
          <p:cNvPr id="29" name="四角形: 角を丸くする 28">
            <a:extLst>
              <a:ext uri="{FF2B5EF4-FFF2-40B4-BE49-F238E27FC236}">
                <a16:creationId xmlns:a16="http://schemas.microsoft.com/office/drawing/2014/main" id="{41F43D20-6525-4D9F-9EDE-92534C2B41B7}"/>
              </a:ext>
            </a:extLst>
          </p:cNvPr>
          <p:cNvSpPr/>
          <p:nvPr/>
        </p:nvSpPr>
        <p:spPr>
          <a:xfrm>
            <a:off x="83738" y="5457066"/>
            <a:ext cx="2110523" cy="498880"/>
          </a:xfrm>
          <a:prstGeom prst="roundRect">
            <a:avLst>
              <a:gd name="adj" fmla="val 50000"/>
            </a:avLst>
          </a:prstGeom>
          <a:solidFill>
            <a:schemeClr val="accent6">
              <a:lumMod val="40000"/>
              <a:lumOff val="60000"/>
            </a:schemeClr>
          </a:solidFill>
          <a:effectLst>
            <a:outerShdw blurRad="63500" sx="102000" sy="102000" algn="ctr" rotWithShape="0">
              <a:prstClr val="black">
                <a:alpha val="40000"/>
              </a:prstClr>
            </a:outerShdw>
            <a:reflection blurRad="6350" stA="50000" endA="300" endPos="555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16" name="テキスト ボックス 15">
            <a:extLst>
              <a:ext uri="{FF2B5EF4-FFF2-40B4-BE49-F238E27FC236}">
                <a16:creationId xmlns:a16="http://schemas.microsoft.com/office/drawing/2014/main" id="{5363484E-04EA-45E5-B58F-591F803AA69C}"/>
              </a:ext>
            </a:extLst>
          </p:cNvPr>
          <p:cNvSpPr txBox="1"/>
          <p:nvPr/>
        </p:nvSpPr>
        <p:spPr>
          <a:xfrm>
            <a:off x="390582" y="5527735"/>
            <a:ext cx="2110523" cy="507831"/>
          </a:xfrm>
          <a:prstGeom prst="rect">
            <a:avLst/>
          </a:prstGeom>
          <a:noFill/>
        </p:spPr>
        <p:txBody>
          <a:bodyPr wrap="square" rtlCol="0">
            <a:spAutoFit/>
          </a:bodyPr>
          <a:lstStyle/>
          <a:p>
            <a:r>
              <a:rPr lang="ja-JP" altLang="en-US" sz="2700" b="1" dirty="0">
                <a:ln w="19050">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だから今</a:t>
            </a:r>
          </a:p>
        </p:txBody>
      </p:sp>
      <p:sp>
        <p:nvSpPr>
          <p:cNvPr id="9" name="雲形吹き出し 19">
            <a:extLst>
              <a:ext uri="{FF2B5EF4-FFF2-40B4-BE49-F238E27FC236}">
                <a16:creationId xmlns:a16="http://schemas.microsoft.com/office/drawing/2014/main" id="{CB3D2D3A-D0FC-36F3-EA27-6A1F8A517637}"/>
              </a:ext>
            </a:extLst>
          </p:cNvPr>
          <p:cNvSpPr/>
          <p:nvPr/>
        </p:nvSpPr>
        <p:spPr>
          <a:xfrm>
            <a:off x="103398" y="4379736"/>
            <a:ext cx="2186190" cy="1010863"/>
          </a:xfrm>
          <a:prstGeom prst="cloudCallout">
            <a:avLst>
              <a:gd name="adj1" fmla="val 43864"/>
              <a:gd name="adj2" fmla="val -548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68ACF7EB-22A3-6CF7-A128-DF92AAFAADD2}"/>
              </a:ext>
            </a:extLst>
          </p:cNvPr>
          <p:cNvSpPr txBox="1"/>
          <p:nvPr/>
        </p:nvSpPr>
        <p:spPr>
          <a:xfrm>
            <a:off x="406812" y="4643664"/>
            <a:ext cx="1805349" cy="507831"/>
          </a:xfrm>
          <a:prstGeom prst="rect">
            <a:avLst/>
          </a:prstGeom>
          <a:noFill/>
          <a:ln>
            <a:noFill/>
          </a:ln>
        </p:spPr>
        <p:txBody>
          <a:bodyPr wrap="square" rtlCol="0">
            <a:spAutoFit/>
          </a:bodyPr>
          <a:lstStyle/>
          <a:p>
            <a:r>
              <a:rPr lang="ja-JP" altLang="en-US" sz="1350" dirty="0">
                <a:latin typeface="メイリオ" panose="020B0604030504040204" pitchFamily="50" charset="-128"/>
                <a:ea typeface="メイリオ" panose="020B0604030504040204" pitchFamily="50" charset="-128"/>
              </a:rPr>
              <a:t>うちには後継者がおらんちゃけど・・</a:t>
            </a:r>
          </a:p>
        </p:txBody>
      </p:sp>
      <p:sp>
        <p:nvSpPr>
          <p:cNvPr id="40" name="雲形吹き出し 19">
            <a:extLst>
              <a:ext uri="{FF2B5EF4-FFF2-40B4-BE49-F238E27FC236}">
                <a16:creationId xmlns:a16="http://schemas.microsoft.com/office/drawing/2014/main" id="{7D3F6054-87C1-66AE-E12F-B282AA599059}"/>
              </a:ext>
            </a:extLst>
          </p:cNvPr>
          <p:cNvSpPr/>
          <p:nvPr/>
        </p:nvSpPr>
        <p:spPr>
          <a:xfrm>
            <a:off x="4336756" y="2302438"/>
            <a:ext cx="2426882" cy="989805"/>
          </a:xfrm>
          <a:prstGeom prst="cloudCallout">
            <a:avLst>
              <a:gd name="adj1" fmla="val -43151"/>
              <a:gd name="adj2" fmla="val 907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6AB1E36E-D5F2-498E-757C-1F3257675F8E}"/>
              </a:ext>
            </a:extLst>
          </p:cNvPr>
          <p:cNvSpPr txBox="1"/>
          <p:nvPr/>
        </p:nvSpPr>
        <p:spPr>
          <a:xfrm>
            <a:off x="4707345" y="2489532"/>
            <a:ext cx="1792133" cy="715581"/>
          </a:xfrm>
          <a:prstGeom prst="rect">
            <a:avLst/>
          </a:prstGeom>
          <a:noFill/>
        </p:spPr>
        <p:txBody>
          <a:bodyPr wrap="square" rtlCol="0">
            <a:spAutoFit/>
          </a:bodyPr>
          <a:lstStyle/>
          <a:p>
            <a:r>
              <a:rPr lang="ja-JP" altLang="en-US" sz="1350" dirty="0">
                <a:latin typeface="メイリオ" panose="020B0604030504040204" pitchFamily="50" charset="-128"/>
                <a:ea typeface="メイリオ" panose="020B0604030504040204" pitchFamily="50" charset="-128"/>
              </a:rPr>
              <a:t>農地を集約できればもう少し規模拡大できるっちゃけど</a:t>
            </a:r>
          </a:p>
        </p:txBody>
      </p:sp>
      <p:pic>
        <p:nvPicPr>
          <p:cNvPr id="48" name="図 47">
            <a:extLst>
              <a:ext uri="{FF2B5EF4-FFF2-40B4-BE49-F238E27FC236}">
                <a16:creationId xmlns:a16="http://schemas.microsoft.com/office/drawing/2014/main" id="{5D216845-E96C-BCC8-FB26-688E1A689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642" y="5746059"/>
            <a:ext cx="2536599" cy="1902450"/>
          </a:xfrm>
          <a:prstGeom prst="rect">
            <a:avLst/>
          </a:prstGeom>
        </p:spPr>
      </p:pic>
      <p:sp>
        <p:nvSpPr>
          <p:cNvPr id="34" name="フローチャート: 手操作入力 33">
            <a:extLst>
              <a:ext uri="{FF2B5EF4-FFF2-40B4-BE49-F238E27FC236}">
                <a16:creationId xmlns:a16="http://schemas.microsoft.com/office/drawing/2014/main" id="{D7868F83-9F2F-2378-9C6E-E25511F92532}"/>
              </a:ext>
            </a:extLst>
          </p:cNvPr>
          <p:cNvSpPr/>
          <p:nvPr/>
        </p:nvSpPr>
        <p:spPr>
          <a:xfrm>
            <a:off x="83558" y="7518531"/>
            <a:ext cx="6682719" cy="2146981"/>
          </a:xfrm>
          <a:prstGeom prst="flowChartManualInput">
            <a:avLst/>
          </a:prstGeom>
          <a:solidFill>
            <a:schemeClr val="accent4">
              <a:lumMod val="20000"/>
              <a:lumOff val="80000"/>
            </a:schemeClr>
          </a:solidFill>
          <a:ln>
            <a:solidFill>
              <a:srgbClr val="F2F5D9"/>
            </a:solidFill>
          </a:ln>
          <a:effectLst>
            <a:glow rad="139700">
              <a:srgbClr val="F2F5D9">
                <a:alpha val="40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4BF125E8-B24E-A2A4-3F62-26848FD9A15A}"/>
              </a:ext>
            </a:extLst>
          </p:cNvPr>
          <p:cNvSpPr txBox="1"/>
          <p:nvPr/>
        </p:nvSpPr>
        <p:spPr>
          <a:xfrm>
            <a:off x="194804" y="652739"/>
            <a:ext cx="3202656" cy="438582"/>
          </a:xfrm>
          <a:prstGeom prst="rect">
            <a:avLst/>
          </a:prstGeom>
          <a:noFill/>
        </p:spPr>
        <p:txBody>
          <a:bodyPr wrap="square" rtlCol="0">
            <a:spAutoFit/>
          </a:bodyPr>
          <a:lstStyle/>
          <a:p>
            <a:r>
              <a:rPr lang="ja-JP" altLang="en-US" sz="2250" b="1" dirty="0">
                <a:latin typeface="メイリオ" panose="020B0604030504040204" pitchFamily="50" charset="-128"/>
                <a:ea typeface="メイリオ" panose="020B0604030504040204" pitchFamily="50" charset="-128"/>
              </a:rPr>
              <a:t>農業に関係する皆様へ</a:t>
            </a:r>
          </a:p>
        </p:txBody>
      </p:sp>
      <p:sp>
        <p:nvSpPr>
          <p:cNvPr id="43" name="四角形: 角を丸くする 42">
            <a:extLst>
              <a:ext uri="{FF2B5EF4-FFF2-40B4-BE49-F238E27FC236}">
                <a16:creationId xmlns:a16="http://schemas.microsoft.com/office/drawing/2014/main" id="{6FBFD45E-96D1-8828-443A-45BA1C4D0BB9}"/>
              </a:ext>
            </a:extLst>
          </p:cNvPr>
          <p:cNvSpPr/>
          <p:nvPr/>
        </p:nvSpPr>
        <p:spPr>
          <a:xfrm>
            <a:off x="92127" y="7711776"/>
            <a:ext cx="5172055" cy="498880"/>
          </a:xfrm>
          <a:prstGeom prst="roundRect">
            <a:avLst>
              <a:gd name="adj" fmla="val 50000"/>
            </a:avLst>
          </a:prstGeom>
          <a:solidFill>
            <a:schemeClr val="accent4">
              <a:lumMod val="40000"/>
              <a:lumOff val="60000"/>
            </a:schemeClr>
          </a:solidFill>
          <a:effectLst>
            <a:outerShdw blurRad="63500" sx="102000" sy="102000" algn="ctr" rotWithShape="0">
              <a:prstClr val="black">
                <a:alpha val="40000"/>
              </a:prstClr>
            </a:outerShdw>
            <a:reflection blurRad="6350" stA="50000" endA="300" endPos="555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13"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9753AA1-6367-DEDD-9FEB-872191878B0B}"/>
              </a:ext>
            </a:extLst>
          </p:cNvPr>
          <p:cNvSpPr txBox="1"/>
          <p:nvPr/>
        </p:nvSpPr>
        <p:spPr>
          <a:xfrm>
            <a:off x="1" y="8273926"/>
            <a:ext cx="6774442" cy="1581202"/>
          </a:xfrm>
          <a:prstGeom prst="rect">
            <a:avLst/>
          </a:prstGeom>
          <a:noFill/>
        </p:spPr>
        <p:txBody>
          <a:bodyPr wrap="square" rtlCol="0">
            <a:spAutoFit/>
          </a:bodyPr>
          <a:lstStyle/>
          <a:p>
            <a:r>
              <a:rPr lang="ja-JP" altLang="en-US" sz="2025" dirty="0">
                <a:latin typeface="メイリオ" panose="020B0604030504040204" pitchFamily="50" charset="-128"/>
                <a:ea typeface="メイリオ" panose="020B0604030504040204" pitchFamily="50" charset="-128"/>
              </a:rPr>
              <a:t>・話合いの場への積極的な御参加をお願いします。</a:t>
            </a:r>
            <a:endParaRPr lang="en-US" altLang="ja-JP" sz="2025" dirty="0">
              <a:latin typeface="メイリオ" panose="020B0604030504040204" pitchFamily="50" charset="-128"/>
              <a:ea typeface="メイリオ" panose="020B0604030504040204" pitchFamily="50" charset="-128"/>
            </a:endParaRPr>
          </a:p>
          <a:p>
            <a:r>
              <a:rPr lang="ja-JP" altLang="en-US" sz="2025" dirty="0">
                <a:latin typeface="メイリオ" panose="020B0604030504040204" pitchFamily="50" charset="-128"/>
                <a:ea typeface="メイリオ" panose="020B0604030504040204" pitchFamily="50" charset="-128"/>
              </a:rPr>
              <a:t>・意向調査等に御協力をお願いします。</a:t>
            </a:r>
            <a:endParaRPr lang="en-US" altLang="ja-JP" sz="2025" dirty="0">
              <a:latin typeface="メイリオ" panose="020B0604030504040204" pitchFamily="50" charset="-128"/>
              <a:ea typeface="メイリオ" panose="020B0604030504040204" pitchFamily="50" charset="-128"/>
            </a:endParaRPr>
          </a:p>
          <a:p>
            <a:r>
              <a:rPr lang="ja-JP" altLang="en-US" sz="2025" dirty="0">
                <a:latin typeface="メイリオ" panose="020B0604030504040204" pitchFamily="50" charset="-128"/>
                <a:ea typeface="メイリオ" panose="020B0604030504040204" pitchFamily="50" charset="-128"/>
              </a:rPr>
              <a:t>・将来の農業を担う方への農地集積・集約への御理解と</a:t>
            </a:r>
            <a:endParaRPr lang="en-US" altLang="ja-JP" sz="2025" dirty="0">
              <a:latin typeface="メイリオ" panose="020B0604030504040204" pitchFamily="50" charset="-128"/>
              <a:ea typeface="メイリオ" panose="020B0604030504040204" pitchFamily="50" charset="-128"/>
            </a:endParaRPr>
          </a:p>
          <a:p>
            <a:r>
              <a:rPr lang="ja-JP" altLang="en-US" sz="2025" dirty="0">
                <a:latin typeface="メイリオ" panose="020B0604030504040204" pitchFamily="50" charset="-128"/>
                <a:ea typeface="メイリオ" panose="020B0604030504040204" pitchFamily="50" charset="-128"/>
              </a:rPr>
              <a:t>　御協力をお願いします。</a:t>
            </a:r>
            <a:endParaRPr lang="en-US" altLang="ja-JP" sz="2025" dirty="0">
              <a:latin typeface="メイリオ" panose="020B0604030504040204" pitchFamily="50" charset="-128"/>
              <a:ea typeface="メイリオ" panose="020B0604030504040204" pitchFamily="50" charset="-128"/>
            </a:endParaRPr>
          </a:p>
          <a:p>
            <a:endParaRPr lang="ja-JP" altLang="en-US" sz="1575"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191180B6-2C98-FBC6-0F9D-371378A20941}"/>
              </a:ext>
            </a:extLst>
          </p:cNvPr>
          <p:cNvSpPr txBox="1"/>
          <p:nvPr/>
        </p:nvSpPr>
        <p:spPr>
          <a:xfrm>
            <a:off x="218589" y="7760707"/>
            <a:ext cx="4803888" cy="507831"/>
          </a:xfrm>
          <a:prstGeom prst="rect">
            <a:avLst/>
          </a:prstGeom>
          <a:noFill/>
        </p:spPr>
        <p:txBody>
          <a:bodyPr wrap="square" rtlCol="0">
            <a:spAutoFit/>
          </a:bodyPr>
          <a:lstStyle/>
          <a:p>
            <a:r>
              <a:rPr lang="ja-JP" altLang="en-US" sz="2700" b="1" dirty="0">
                <a:ln w="19050">
                  <a:solidFill>
                    <a:schemeClr val="bg1"/>
                  </a:solidFill>
                </a:ln>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★地域のみなさまへのお願い</a:t>
            </a:r>
          </a:p>
        </p:txBody>
      </p:sp>
      <p:grpSp>
        <p:nvGrpSpPr>
          <p:cNvPr id="85" name="グループ化 84">
            <a:extLst>
              <a:ext uri="{FF2B5EF4-FFF2-40B4-BE49-F238E27FC236}">
                <a16:creationId xmlns:a16="http://schemas.microsoft.com/office/drawing/2014/main" id="{D66A838E-98FD-32EC-E9C0-60D8F0144485}"/>
              </a:ext>
            </a:extLst>
          </p:cNvPr>
          <p:cNvGrpSpPr/>
          <p:nvPr/>
        </p:nvGrpSpPr>
        <p:grpSpPr>
          <a:xfrm>
            <a:off x="2027280" y="3307635"/>
            <a:ext cx="1619132" cy="1535866"/>
            <a:chOff x="7150985" y="2515567"/>
            <a:chExt cx="1619132" cy="1535866"/>
          </a:xfrm>
        </p:grpSpPr>
        <p:sp>
          <p:nvSpPr>
            <p:cNvPr id="83" name="正方形/長方形 82">
              <a:extLst>
                <a:ext uri="{FF2B5EF4-FFF2-40B4-BE49-F238E27FC236}">
                  <a16:creationId xmlns:a16="http://schemas.microsoft.com/office/drawing/2014/main" id="{2152ED61-85ED-4EDD-4974-A3AA61B8B340}"/>
                </a:ext>
              </a:extLst>
            </p:cNvPr>
            <p:cNvSpPr/>
            <p:nvPr/>
          </p:nvSpPr>
          <p:spPr>
            <a:xfrm>
              <a:off x="7841064" y="3757308"/>
              <a:ext cx="269264" cy="168015"/>
            </a:xfrm>
            <a:prstGeom prst="rect">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EF5CCE3E-23CC-1385-963F-D2E251E164D7}"/>
                </a:ext>
              </a:extLst>
            </p:cNvPr>
            <p:cNvGrpSpPr/>
            <p:nvPr/>
          </p:nvGrpSpPr>
          <p:grpSpPr>
            <a:xfrm>
              <a:off x="7425032" y="2821435"/>
              <a:ext cx="1066075" cy="1109477"/>
              <a:chOff x="-268163" y="3671685"/>
              <a:chExt cx="1066075" cy="1109477"/>
            </a:xfrm>
          </p:grpSpPr>
          <p:sp>
            <p:nvSpPr>
              <p:cNvPr id="67" name="楕円 66">
                <a:extLst>
                  <a:ext uri="{FF2B5EF4-FFF2-40B4-BE49-F238E27FC236}">
                    <a16:creationId xmlns:a16="http://schemas.microsoft.com/office/drawing/2014/main" id="{9B25CE21-CA8A-8DF4-228B-2F3450A0EC05}"/>
                  </a:ext>
                </a:extLst>
              </p:cNvPr>
              <p:cNvSpPr/>
              <p:nvPr/>
            </p:nvSpPr>
            <p:spPr>
              <a:xfrm>
                <a:off x="-268163" y="4067805"/>
                <a:ext cx="167346" cy="263932"/>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13810B93-E26B-1BD4-28B4-2F282F8DD920}"/>
                  </a:ext>
                </a:extLst>
              </p:cNvPr>
              <p:cNvSpPr/>
              <p:nvPr/>
            </p:nvSpPr>
            <p:spPr>
              <a:xfrm>
                <a:off x="630566" y="4031041"/>
                <a:ext cx="167346" cy="263932"/>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53309FAC-A0B3-384E-9968-61F96079CCEB}"/>
                  </a:ext>
                </a:extLst>
              </p:cNvPr>
              <p:cNvSpPr/>
              <p:nvPr/>
            </p:nvSpPr>
            <p:spPr>
              <a:xfrm>
                <a:off x="-201116" y="3671685"/>
                <a:ext cx="940499" cy="1061602"/>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71842B9B-229E-63DD-FCC9-8D5E95494FAA}"/>
                  </a:ext>
                </a:extLst>
              </p:cNvPr>
              <p:cNvSpPr/>
              <p:nvPr/>
            </p:nvSpPr>
            <p:spPr>
              <a:xfrm>
                <a:off x="3067" y="4064788"/>
                <a:ext cx="101600" cy="1853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CFAE49AC-4184-DBEA-5B02-BA3F595C7E7F}"/>
                  </a:ext>
                </a:extLst>
              </p:cNvPr>
              <p:cNvSpPr/>
              <p:nvPr/>
            </p:nvSpPr>
            <p:spPr>
              <a:xfrm>
                <a:off x="374138" y="4064788"/>
                <a:ext cx="101600" cy="1853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81109AF0-1F4E-658C-1AE4-32FDED013543}"/>
                  </a:ext>
                </a:extLst>
              </p:cNvPr>
              <p:cNvSpPr/>
              <p:nvPr/>
            </p:nvSpPr>
            <p:spPr>
              <a:xfrm flipV="1">
                <a:off x="-164128" y="3838481"/>
                <a:ext cx="268795" cy="178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3" name="円弧 72">
                <a:extLst>
                  <a:ext uri="{FF2B5EF4-FFF2-40B4-BE49-F238E27FC236}">
                    <a16:creationId xmlns:a16="http://schemas.microsoft.com/office/drawing/2014/main" id="{8D766ACF-EE02-7E79-F0AF-AD29E7A63046}"/>
                  </a:ext>
                </a:extLst>
              </p:cNvPr>
              <p:cNvSpPr/>
              <p:nvPr/>
            </p:nvSpPr>
            <p:spPr>
              <a:xfrm flipH="1" flipV="1">
                <a:off x="374138" y="3820816"/>
                <a:ext cx="268795" cy="178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円弧 73">
                <a:extLst>
                  <a:ext uri="{FF2B5EF4-FFF2-40B4-BE49-F238E27FC236}">
                    <a16:creationId xmlns:a16="http://schemas.microsoft.com/office/drawing/2014/main" id="{3DA639CE-184F-0DB8-6491-D5FF0D32B6B0}"/>
                  </a:ext>
                </a:extLst>
              </p:cNvPr>
              <p:cNvSpPr/>
              <p:nvPr/>
            </p:nvSpPr>
            <p:spPr>
              <a:xfrm rot="19613868">
                <a:off x="54479" y="4502267"/>
                <a:ext cx="335808" cy="2788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平行四辺形 74">
                <a:extLst>
                  <a:ext uri="{FF2B5EF4-FFF2-40B4-BE49-F238E27FC236}">
                    <a16:creationId xmlns:a16="http://schemas.microsoft.com/office/drawing/2014/main" id="{E7260BA7-D3C2-6F26-5F7B-C5FBC06A1F02}"/>
                  </a:ext>
                </a:extLst>
              </p:cNvPr>
              <p:cNvSpPr/>
              <p:nvPr/>
            </p:nvSpPr>
            <p:spPr>
              <a:xfrm>
                <a:off x="-222657" y="3794031"/>
                <a:ext cx="160415" cy="263932"/>
              </a:xfrm>
              <a:prstGeom prst="parallelogram">
                <a:avLst>
                  <a:gd name="adj" fmla="val 3061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平行四辺形 75">
                <a:extLst>
                  <a:ext uri="{FF2B5EF4-FFF2-40B4-BE49-F238E27FC236}">
                    <a16:creationId xmlns:a16="http://schemas.microsoft.com/office/drawing/2014/main" id="{1878E67E-5B3F-D734-B0F9-1360E8876CC7}"/>
                  </a:ext>
                </a:extLst>
              </p:cNvPr>
              <p:cNvSpPr/>
              <p:nvPr/>
            </p:nvSpPr>
            <p:spPr>
              <a:xfrm flipH="1">
                <a:off x="573154" y="3759418"/>
                <a:ext cx="160415" cy="263932"/>
              </a:xfrm>
              <a:prstGeom prst="parallelogram">
                <a:avLst>
                  <a:gd name="adj" fmla="val 3061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フローチャート: 論理積ゲート 76">
              <a:extLst>
                <a:ext uri="{FF2B5EF4-FFF2-40B4-BE49-F238E27FC236}">
                  <a16:creationId xmlns:a16="http://schemas.microsoft.com/office/drawing/2014/main" id="{271880A0-C143-447D-D095-FE904ED23FD8}"/>
                </a:ext>
              </a:extLst>
            </p:cNvPr>
            <p:cNvSpPr/>
            <p:nvPr/>
          </p:nvSpPr>
          <p:spPr>
            <a:xfrm rot="16200000">
              <a:off x="7733783" y="2294306"/>
              <a:ext cx="465371" cy="907893"/>
            </a:xfrm>
            <a:prstGeom prst="flowChartDelay">
              <a:avLst/>
            </a:prstGeom>
            <a:solidFill>
              <a:srgbClr val="BC9674"/>
            </a:solidFill>
            <a:ln>
              <a:solidFill>
                <a:srgbClr val="BC9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358FFD1B-D963-196C-E1D2-44AC284A00B2}"/>
                </a:ext>
              </a:extLst>
            </p:cNvPr>
            <p:cNvSpPr/>
            <p:nvPr/>
          </p:nvSpPr>
          <p:spPr>
            <a:xfrm>
              <a:off x="7150985" y="2899318"/>
              <a:ext cx="1619132" cy="140634"/>
            </a:xfrm>
            <a:prstGeom prst="ellipse">
              <a:avLst/>
            </a:prstGeom>
            <a:solidFill>
              <a:srgbClr val="BC9674"/>
            </a:solidFill>
            <a:ln>
              <a:solidFill>
                <a:srgbClr val="BC9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弧 78">
              <a:extLst>
                <a:ext uri="{FF2B5EF4-FFF2-40B4-BE49-F238E27FC236}">
                  <a16:creationId xmlns:a16="http://schemas.microsoft.com/office/drawing/2014/main" id="{AA0B70B5-51BB-4380-1E66-858459C48151}"/>
                </a:ext>
              </a:extLst>
            </p:cNvPr>
            <p:cNvSpPr/>
            <p:nvPr/>
          </p:nvSpPr>
          <p:spPr>
            <a:xfrm rot="5199669" flipH="1" flipV="1">
              <a:off x="7684174" y="3562640"/>
              <a:ext cx="268795" cy="178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円弧 79">
              <a:extLst>
                <a:ext uri="{FF2B5EF4-FFF2-40B4-BE49-F238E27FC236}">
                  <a16:creationId xmlns:a16="http://schemas.microsoft.com/office/drawing/2014/main" id="{1EEB74B1-DBC5-0D83-C44D-FCE4A7B43E7C}"/>
                </a:ext>
              </a:extLst>
            </p:cNvPr>
            <p:cNvSpPr/>
            <p:nvPr/>
          </p:nvSpPr>
          <p:spPr>
            <a:xfrm rot="16400331" flipV="1">
              <a:off x="7931746" y="3576046"/>
              <a:ext cx="268795" cy="178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B7F3328E-AAE3-35F2-397E-8EF904B6B2F1}"/>
                </a:ext>
              </a:extLst>
            </p:cNvPr>
            <p:cNvSpPr/>
            <p:nvPr/>
          </p:nvSpPr>
          <p:spPr>
            <a:xfrm>
              <a:off x="7807420" y="3855347"/>
              <a:ext cx="336550" cy="196086"/>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C2A21968-2102-C914-AF0D-1AA74CD14143}"/>
              </a:ext>
            </a:extLst>
          </p:cNvPr>
          <p:cNvSpPr txBox="1"/>
          <p:nvPr/>
        </p:nvSpPr>
        <p:spPr>
          <a:xfrm>
            <a:off x="4974043" y="4631941"/>
            <a:ext cx="1772724" cy="992579"/>
          </a:xfrm>
          <a:prstGeom prst="rect">
            <a:avLst/>
          </a:prstGeom>
          <a:noFill/>
        </p:spPr>
        <p:txBody>
          <a:bodyPr wrap="square" rtlCol="0">
            <a:spAutoFit/>
          </a:bodyPr>
          <a:lstStyle/>
          <a:p>
            <a:r>
              <a:rPr lang="ja-JP" altLang="en-US" sz="1350" dirty="0">
                <a:latin typeface="メイリオ" panose="020B0604030504040204" pitchFamily="50" charset="-128"/>
                <a:ea typeface="メイリオ" panose="020B0604030504040204" pitchFamily="50" charset="-128"/>
              </a:rPr>
              <a:t>うちの集落も、ずいぶん遊休農地がおいなったなぁ</a:t>
            </a:r>
          </a:p>
          <a:p>
            <a:endParaRPr lang="ja-JP" altLang="en-US" sz="1800" dirty="0">
              <a:latin typeface="メイリオ" panose="020B0604030504040204" pitchFamily="50" charset="-128"/>
              <a:ea typeface="メイリオ" panose="020B0604030504040204" pitchFamily="50" charset="-128"/>
            </a:endParaRPr>
          </a:p>
        </p:txBody>
      </p:sp>
      <p:grpSp>
        <p:nvGrpSpPr>
          <p:cNvPr id="115" name="グループ化 114">
            <a:extLst>
              <a:ext uri="{FF2B5EF4-FFF2-40B4-BE49-F238E27FC236}">
                <a16:creationId xmlns:a16="http://schemas.microsoft.com/office/drawing/2014/main" id="{2432D1D7-48BA-26A2-426E-7E2A47CAB8F6}"/>
              </a:ext>
            </a:extLst>
          </p:cNvPr>
          <p:cNvGrpSpPr/>
          <p:nvPr/>
        </p:nvGrpSpPr>
        <p:grpSpPr>
          <a:xfrm>
            <a:off x="3770747" y="3309953"/>
            <a:ext cx="1321933" cy="1451993"/>
            <a:chOff x="3770747" y="3225283"/>
            <a:chExt cx="1321933" cy="1451993"/>
          </a:xfrm>
        </p:grpSpPr>
        <p:grpSp>
          <p:nvGrpSpPr>
            <p:cNvPr id="64" name="グループ化 63">
              <a:extLst>
                <a:ext uri="{FF2B5EF4-FFF2-40B4-BE49-F238E27FC236}">
                  <a16:creationId xmlns:a16="http://schemas.microsoft.com/office/drawing/2014/main" id="{CCA84565-3B5B-D471-3882-CFB3DFE070D6}"/>
                </a:ext>
              </a:extLst>
            </p:cNvPr>
            <p:cNvGrpSpPr/>
            <p:nvPr/>
          </p:nvGrpSpPr>
          <p:grpSpPr>
            <a:xfrm>
              <a:off x="3770747" y="3516834"/>
              <a:ext cx="1066075" cy="1109477"/>
              <a:chOff x="-268163" y="3671685"/>
              <a:chExt cx="1066075" cy="1109477"/>
            </a:xfrm>
          </p:grpSpPr>
          <p:sp>
            <p:nvSpPr>
              <p:cNvPr id="59" name="楕円 58">
                <a:extLst>
                  <a:ext uri="{FF2B5EF4-FFF2-40B4-BE49-F238E27FC236}">
                    <a16:creationId xmlns:a16="http://schemas.microsoft.com/office/drawing/2014/main" id="{E7E7AF07-6C6F-6C76-7F34-C8D0AB857372}"/>
                  </a:ext>
                </a:extLst>
              </p:cNvPr>
              <p:cNvSpPr/>
              <p:nvPr/>
            </p:nvSpPr>
            <p:spPr>
              <a:xfrm>
                <a:off x="-268163" y="4067805"/>
                <a:ext cx="167346" cy="263932"/>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D2AF9AFA-A8AD-52E8-CB82-96F1CEB94B8E}"/>
                  </a:ext>
                </a:extLst>
              </p:cNvPr>
              <p:cNvSpPr/>
              <p:nvPr/>
            </p:nvSpPr>
            <p:spPr>
              <a:xfrm>
                <a:off x="630566" y="4037391"/>
                <a:ext cx="167346" cy="263932"/>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08FE030-6DAB-F8B9-078C-6280EFB87425}"/>
                  </a:ext>
                </a:extLst>
              </p:cNvPr>
              <p:cNvSpPr/>
              <p:nvPr/>
            </p:nvSpPr>
            <p:spPr>
              <a:xfrm>
                <a:off x="-201116" y="3671685"/>
                <a:ext cx="940499" cy="1061602"/>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a:extLst>
                  <a:ext uri="{FF2B5EF4-FFF2-40B4-BE49-F238E27FC236}">
                    <a16:creationId xmlns:a16="http://schemas.microsoft.com/office/drawing/2014/main" id="{CEED5909-4CF9-D5AC-4308-D7106D089814}"/>
                  </a:ext>
                </a:extLst>
              </p:cNvPr>
              <p:cNvSpPr/>
              <p:nvPr/>
            </p:nvSpPr>
            <p:spPr>
              <a:xfrm>
                <a:off x="3067" y="4064788"/>
                <a:ext cx="101600" cy="1853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679B8F2-1F03-4A04-0D4C-F4F962C3917E}"/>
                  </a:ext>
                </a:extLst>
              </p:cNvPr>
              <p:cNvSpPr/>
              <p:nvPr/>
            </p:nvSpPr>
            <p:spPr>
              <a:xfrm>
                <a:off x="374138" y="4064788"/>
                <a:ext cx="101600" cy="1853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弧 37">
                <a:extLst>
                  <a:ext uri="{FF2B5EF4-FFF2-40B4-BE49-F238E27FC236}">
                    <a16:creationId xmlns:a16="http://schemas.microsoft.com/office/drawing/2014/main" id="{1BD955EF-9F0D-2DCC-ADBB-2742BB06CC00}"/>
                  </a:ext>
                </a:extLst>
              </p:cNvPr>
              <p:cNvSpPr/>
              <p:nvPr/>
            </p:nvSpPr>
            <p:spPr>
              <a:xfrm flipV="1">
                <a:off x="-164128" y="3838481"/>
                <a:ext cx="268795" cy="1786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5" name="円弧 54">
                <a:extLst>
                  <a:ext uri="{FF2B5EF4-FFF2-40B4-BE49-F238E27FC236}">
                    <a16:creationId xmlns:a16="http://schemas.microsoft.com/office/drawing/2014/main" id="{EF66C2A5-782D-84D6-8AD6-CFB2F221B71F}"/>
                  </a:ext>
                </a:extLst>
              </p:cNvPr>
              <p:cNvSpPr/>
              <p:nvPr/>
            </p:nvSpPr>
            <p:spPr>
              <a:xfrm rot="19613868">
                <a:off x="54479" y="4502267"/>
                <a:ext cx="335808" cy="27889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平行四辺形 56">
                <a:extLst>
                  <a:ext uri="{FF2B5EF4-FFF2-40B4-BE49-F238E27FC236}">
                    <a16:creationId xmlns:a16="http://schemas.microsoft.com/office/drawing/2014/main" id="{9E8D099D-73DE-27BF-81D3-BAC5084624DC}"/>
                  </a:ext>
                </a:extLst>
              </p:cNvPr>
              <p:cNvSpPr/>
              <p:nvPr/>
            </p:nvSpPr>
            <p:spPr>
              <a:xfrm>
                <a:off x="-222657" y="3794031"/>
                <a:ext cx="160415" cy="263932"/>
              </a:xfrm>
              <a:prstGeom prst="parallelogram">
                <a:avLst>
                  <a:gd name="adj" fmla="val 3061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平行四辺形 59">
                <a:extLst>
                  <a:ext uri="{FF2B5EF4-FFF2-40B4-BE49-F238E27FC236}">
                    <a16:creationId xmlns:a16="http://schemas.microsoft.com/office/drawing/2014/main" id="{C9384872-0911-18FC-54CC-46DFD5C9C3F8}"/>
                  </a:ext>
                </a:extLst>
              </p:cNvPr>
              <p:cNvSpPr/>
              <p:nvPr/>
            </p:nvSpPr>
            <p:spPr>
              <a:xfrm flipH="1">
                <a:off x="552515" y="3753068"/>
                <a:ext cx="160415" cy="263932"/>
              </a:xfrm>
              <a:prstGeom prst="parallelogram">
                <a:avLst>
                  <a:gd name="adj" fmla="val 3061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円弧 80">
              <a:extLst>
                <a:ext uri="{FF2B5EF4-FFF2-40B4-BE49-F238E27FC236}">
                  <a16:creationId xmlns:a16="http://schemas.microsoft.com/office/drawing/2014/main" id="{B3A31C12-5FF8-4695-56F4-ECF99537484B}"/>
                </a:ext>
              </a:extLst>
            </p:cNvPr>
            <p:cNvSpPr/>
            <p:nvPr/>
          </p:nvSpPr>
          <p:spPr>
            <a:xfrm>
              <a:off x="4309212" y="3810531"/>
              <a:ext cx="268795" cy="178660"/>
            </a:xfrm>
            <a:prstGeom prst="arc">
              <a:avLst>
                <a:gd name="adj1" fmla="val 14655671"/>
                <a:gd name="adj2" fmla="val 214869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397D4B6B-E386-C81F-C2E5-8D79C8E4446A}"/>
                </a:ext>
              </a:extLst>
            </p:cNvPr>
            <p:cNvSpPr/>
            <p:nvPr/>
          </p:nvSpPr>
          <p:spPr>
            <a:xfrm rot="19469596">
              <a:off x="3909356" y="3558738"/>
              <a:ext cx="358069" cy="190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87">
              <a:extLst>
                <a:ext uri="{FF2B5EF4-FFF2-40B4-BE49-F238E27FC236}">
                  <a16:creationId xmlns:a16="http://schemas.microsoft.com/office/drawing/2014/main" id="{CF5918F9-A398-68D1-3F9C-3DC220712265}"/>
                </a:ext>
              </a:extLst>
            </p:cNvPr>
            <p:cNvSpPr/>
            <p:nvPr/>
          </p:nvSpPr>
          <p:spPr>
            <a:xfrm rot="2130404" flipH="1">
              <a:off x="4319793" y="3540795"/>
              <a:ext cx="358069" cy="190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論理積ゲート 60">
              <a:extLst>
                <a:ext uri="{FF2B5EF4-FFF2-40B4-BE49-F238E27FC236}">
                  <a16:creationId xmlns:a16="http://schemas.microsoft.com/office/drawing/2014/main" id="{DF595232-1007-DA39-9D14-CD37173B905A}"/>
                </a:ext>
              </a:extLst>
            </p:cNvPr>
            <p:cNvSpPr/>
            <p:nvPr/>
          </p:nvSpPr>
          <p:spPr>
            <a:xfrm rot="16200000">
              <a:off x="4070949" y="3004022"/>
              <a:ext cx="465371" cy="907893"/>
            </a:xfrm>
            <a:prstGeom prst="flowChartDelay">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EA2342AB-A1F6-5620-59D2-EFA9497B5CAF}"/>
                </a:ext>
              </a:extLst>
            </p:cNvPr>
            <p:cNvSpPr/>
            <p:nvPr/>
          </p:nvSpPr>
          <p:spPr>
            <a:xfrm rot="1512590">
              <a:off x="4041496" y="3527916"/>
              <a:ext cx="1051184" cy="1466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C9EEBE88-FC05-203C-7AFB-A1F7A54927D3}"/>
                </a:ext>
              </a:extLst>
            </p:cNvPr>
            <p:cNvSpPr/>
            <p:nvPr/>
          </p:nvSpPr>
          <p:spPr>
            <a:xfrm>
              <a:off x="4144610" y="4481190"/>
              <a:ext cx="336550" cy="196086"/>
            </a:xfrm>
            <a:prstGeom prst="ellipse">
              <a:avLst/>
            </a:prstGeom>
            <a:solidFill>
              <a:srgbClr val="FFDBB7"/>
            </a:solidFill>
            <a:ln>
              <a:solidFill>
                <a:srgbClr val="FFD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雲形吹き出し 19">
            <a:extLst>
              <a:ext uri="{FF2B5EF4-FFF2-40B4-BE49-F238E27FC236}">
                <a16:creationId xmlns:a16="http://schemas.microsoft.com/office/drawing/2014/main" id="{D46E86F4-B594-D16D-D0AB-29FDB6B4C3FC}"/>
              </a:ext>
            </a:extLst>
          </p:cNvPr>
          <p:cNvSpPr/>
          <p:nvPr/>
        </p:nvSpPr>
        <p:spPr>
          <a:xfrm>
            <a:off x="131740" y="2295816"/>
            <a:ext cx="2616159" cy="1387948"/>
          </a:xfrm>
          <a:prstGeom prst="cloudCallout">
            <a:avLst>
              <a:gd name="adj1" fmla="val 31100"/>
              <a:gd name="adj2" fmla="val 6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F533535D-5AB4-9886-7107-B34F8044A6E3}"/>
              </a:ext>
            </a:extLst>
          </p:cNvPr>
          <p:cNvSpPr txBox="1"/>
          <p:nvPr/>
        </p:nvSpPr>
        <p:spPr>
          <a:xfrm>
            <a:off x="486434" y="2663580"/>
            <a:ext cx="2152077" cy="715581"/>
          </a:xfrm>
          <a:prstGeom prst="rect">
            <a:avLst/>
          </a:prstGeom>
          <a:noFill/>
        </p:spPr>
        <p:txBody>
          <a:bodyPr wrap="square">
            <a:spAutoFit/>
          </a:bodyPr>
          <a:lstStyle/>
          <a:p>
            <a:r>
              <a:rPr lang="ja-JP" altLang="en-US" sz="1350" dirty="0">
                <a:latin typeface="メイリオ" panose="020B0604030504040204" pitchFamily="50" charset="-128"/>
                <a:ea typeface="メイリオ" panose="020B0604030504040204" pitchFamily="50" charset="-128"/>
              </a:rPr>
              <a:t>いざという時、だれか農地を引き受けてくれる人はおるっちゃろうか</a:t>
            </a:r>
          </a:p>
        </p:txBody>
      </p:sp>
      <p:sp>
        <p:nvSpPr>
          <p:cNvPr id="3" name="テキスト ボックス 2">
            <a:extLst>
              <a:ext uri="{FF2B5EF4-FFF2-40B4-BE49-F238E27FC236}">
                <a16:creationId xmlns:a16="http://schemas.microsoft.com/office/drawing/2014/main" id="{D9118EFC-10DE-DE0F-A4A8-4A87CAF11774}"/>
              </a:ext>
            </a:extLst>
          </p:cNvPr>
          <p:cNvSpPr txBox="1"/>
          <p:nvPr/>
        </p:nvSpPr>
        <p:spPr>
          <a:xfrm>
            <a:off x="2938381" y="9600987"/>
            <a:ext cx="3942481" cy="276999"/>
          </a:xfrm>
          <a:prstGeom prst="rect">
            <a:avLst/>
          </a:prstGeom>
          <a:noFill/>
        </p:spPr>
        <p:txBody>
          <a:bodyPr wrap="square" rtlCol="0">
            <a:spAutoFit/>
          </a:bodyPr>
          <a:lstStyle/>
          <a:p>
            <a:pPr algn="r"/>
            <a:r>
              <a:rPr lang="ja-JP" altLang="en-US" sz="1200" b="1" dirty="0">
                <a:latin typeface="メイリオ" panose="020B0604030504040204" pitchFamily="50" charset="-128"/>
                <a:ea typeface="メイリオ" panose="020B0604030504040204" pitchFamily="50" charset="-128"/>
              </a:rPr>
              <a:t>えびの</a:t>
            </a:r>
            <a:r>
              <a:rPr kumimoji="1" lang="ja-JP" altLang="en-US" sz="1200" b="1" dirty="0">
                <a:latin typeface="メイリオ" panose="020B0604030504040204" pitchFamily="50" charset="-128"/>
                <a:ea typeface="メイリオ" panose="020B0604030504040204" pitchFamily="50" charset="-128"/>
              </a:rPr>
              <a:t>市役所畜産農政課、えびの市農業委員会</a:t>
            </a:r>
            <a:endParaRPr kumimoji="1" lang="en-US" altLang="ja-JP"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431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a:extLst>
              <a:ext uri="{FF2B5EF4-FFF2-40B4-BE49-F238E27FC236}">
                <a16:creationId xmlns:a16="http://schemas.microsoft.com/office/drawing/2014/main" id="{5EDFEBBB-9EFA-BB85-EFA3-10402C7D2061}"/>
              </a:ext>
            </a:extLst>
          </p:cNvPr>
          <p:cNvSpPr/>
          <p:nvPr/>
        </p:nvSpPr>
        <p:spPr>
          <a:xfrm>
            <a:off x="0" y="0"/>
            <a:ext cx="6884126" cy="9906000"/>
          </a:xfrm>
          <a:prstGeom prst="rect">
            <a:avLst/>
          </a:prstGeom>
          <a:solidFill>
            <a:srgbClr val="F2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grpSp>
        <p:nvGrpSpPr>
          <p:cNvPr id="5" name="グループ化 4">
            <a:extLst>
              <a:ext uri="{FF2B5EF4-FFF2-40B4-BE49-F238E27FC236}">
                <a16:creationId xmlns:a16="http://schemas.microsoft.com/office/drawing/2014/main" id="{2C3B3584-F851-433A-A6ED-30FD0CD449C3}"/>
              </a:ext>
            </a:extLst>
          </p:cNvPr>
          <p:cNvGrpSpPr/>
          <p:nvPr/>
        </p:nvGrpSpPr>
        <p:grpSpPr>
          <a:xfrm>
            <a:off x="0" y="144715"/>
            <a:ext cx="7121606" cy="9220651"/>
            <a:chOff x="4692" y="301469"/>
            <a:chExt cx="7121606" cy="9220651"/>
          </a:xfrm>
        </p:grpSpPr>
        <p:sp>
          <p:nvSpPr>
            <p:cNvPr id="86" name="正方形/長方形 85">
              <a:extLst>
                <a:ext uri="{FF2B5EF4-FFF2-40B4-BE49-F238E27FC236}">
                  <a16:creationId xmlns:a16="http://schemas.microsoft.com/office/drawing/2014/main" id="{827A9B65-0F9E-1F1A-D079-315C98BF2B3A}"/>
                </a:ext>
              </a:extLst>
            </p:cNvPr>
            <p:cNvSpPr/>
            <p:nvPr/>
          </p:nvSpPr>
          <p:spPr>
            <a:xfrm>
              <a:off x="141832" y="3901517"/>
              <a:ext cx="6589466" cy="466135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29" name="タイトル 1">
              <a:extLst>
                <a:ext uri="{FF2B5EF4-FFF2-40B4-BE49-F238E27FC236}">
                  <a16:creationId xmlns:a16="http://schemas.microsoft.com/office/drawing/2014/main" id="{3777DA6B-2F07-4F53-90CF-575A8D0E6915}"/>
                </a:ext>
              </a:extLst>
            </p:cNvPr>
            <p:cNvSpPr txBox="1">
              <a:spLocks/>
            </p:cNvSpPr>
            <p:nvPr/>
          </p:nvSpPr>
          <p:spPr>
            <a:xfrm>
              <a:off x="99862" y="301469"/>
              <a:ext cx="6658278" cy="534597"/>
            </a:xfrm>
            <a:prstGeom prst="rect">
              <a:avLst/>
            </a:prstGeom>
            <a:solidFill>
              <a:schemeClr val="accent6">
                <a:lumMod val="40000"/>
                <a:lumOff val="60000"/>
              </a:schemeClr>
            </a:solidFill>
            <a:ln w="38100">
              <a:solidFill>
                <a:srgbClr val="FF0000"/>
              </a:solidFill>
              <a:prstDash val="dash"/>
            </a:ln>
          </p:spPr>
          <p:txBody>
            <a:bodyPr vert="horz" lIns="121500" tIns="40500" rIns="101250" bIns="25718"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algn="ctr">
                <a:lnSpc>
                  <a:spcPct val="100000"/>
                </a:lnSpc>
              </a:pPr>
              <a:r>
                <a:rPr lang="ja-JP" altLang="en-US" sz="2250" b="1" dirty="0">
                  <a:latin typeface="メイリオ" panose="020B0604030504040204" pitchFamily="50" charset="-128"/>
                  <a:ea typeface="メイリオ" panose="020B0604030504040204" pitchFamily="50" charset="-128"/>
                </a:rPr>
                <a:t>　地域計画の進め方</a:t>
              </a:r>
            </a:p>
          </p:txBody>
        </p:sp>
        <p:sp>
          <p:nvSpPr>
            <p:cNvPr id="44" name="正方形/長方形 43">
              <a:extLst>
                <a:ext uri="{FF2B5EF4-FFF2-40B4-BE49-F238E27FC236}">
                  <a16:creationId xmlns:a16="http://schemas.microsoft.com/office/drawing/2014/main" id="{CDEA30B7-D314-4C7D-85A5-F83E3276C028}"/>
                </a:ext>
              </a:extLst>
            </p:cNvPr>
            <p:cNvSpPr/>
            <p:nvPr/>
          </p:nvSpPr>
          <p:spPr>
            <a:xfrm>
              <a:off x="39824" y="1101504"/>
              <a:ext cx="3592386" cy="2528897"/>
            </a:xfrm>
            <a:prstGeom prst="rect">
              <a:avLst/>
            </a:prstGeom>
          </p:spPr>
          <p:txBody>
            <a:bodyPr wrap="square">
              <a:spAutoFit/>
            </a:bodyPr>
            <a:lstStyle/>
            <a:p>
              <a:pPr>
                <a:lnSpc>
                  <a:spcPts val="1856"/>
                </a:lnSpc>
              </a:pPr>
              <a:r>
                <a:rPr lang="en-US" altLang="ja-JP" sz="1575" b="1" dirty="0">
                  <a:latin typeface="メイリオ" panose="020B0604030504040204" pitchFamily="50" charset="-128"/>
                  <a:ea typeface="メイリオ" panose="020B0604030504040204" pitchFamily="50" charset="-128"/>
                </a:rPr>
                <a:t>【</a:t>
              </a:r>
              <a:r>
                <a:rPr lang="ja-JP" altLang="en-US" sz="1575" b="1" dirty="0">
                  <a:latin typeface="メイリオ" panose="020B0604030504040204" pitchFamily="50" charset="-128"/>
                  <a:ea typeface="メイリオ" panose="020B0604030504040204" pitchFamily="50" charset="-128"/>
                </a:rPr>
                <a:t>地域計画とは？</a:t>
              </a:r>
              <a:r>
                <a:rPr lang="en-US" altLang="ja-JP" sz="1575" b="1" dirty="0">
                  <a:latin typeface="メイリオ" panose="020B0604030504040204" pitchFamily="50" charset="-128"/>
                  <a:ea typeface="メイリオ" panose="020B0604030504040204" pitchFamily="50" charset="-128"/>
                </a:rPr>
                <a:t>】</a:t>
              </a:r>
            </a:p>
            <a:p>
              <a:pPr>
                <a:lnSpc>
                  <a:spcPts val="1856"/>
                </a:lnSpc>
              </a:pPr>
              <a:r>
                <a:rPr lang="ja-JP" altLang="en-US" sz="1575" dirty="0">
                  <a:latin typeface="メイリオ" panose="020B0604030504040204" pitchFamily="50" charset="-128"/>
                  <a:ea typeface="メイリオ" panose="020B0604030504040204" pitchFamily="50" charset="-128"/>
                </a:rPr>
                <a:t>　地域の農業をどのように維持・発展させていくか、農地を誰が担っていくのか等の方針を地域での話合いに基づいて定める、地域の皆様の計画です。</a:t>
              </a:r>
            </a:p>
            <a:p>
              <a:pPr>
                <a:lnSpc>
                  <a:spcPts val="1856"/>
                </a:lnSpc>
              </a:pPr>
              <a:r>
                <a:rPr lang="ja-JP" altLang="en-US" sz="1575" dirty="0">
                  <a:latin typeface="メイリオ" panose="020B0604030504040204" pitchFamily="50" charset="-128"/>
                  <a:ea typeface="メイリオ" panose="020B0604030504040204" pitchFamily="50" charset="-128"/>
                </a:rPr>
                <a:t>　地域計画の内容には農地１筆ごとに将来誰が担っていくかを示した「目標地図」も含まれます。</a:t>
              </a:r>
              <a:endParaRPr lang="en-US" altLang="ja-JP" sz="1575" dirty="0">
                <a:latin typeface="メイリオ" panose="020B0604030504040204" pitchFamily="50" charset="-128"/>
                <a:ea typeface="メイリオ" panose="020B0604030504040204" pitchFamily="50" charset="-128"/>
              </a:endParaRPr>
            </a:p>
            <a:p>
              <a:pPr>
                <a:lnSpc>
                  <a:spcPts val="1856"/>
                </a:lnSpc>
              </a:pPr>
              <a:endParaRPr lang="en-US" altLang="ja-JP" sz="1575" dirty="0">
                <a:latin typeface="メイリオ" panose="020B0604030504040204" pitchFamily="50" charset="-128"/>
                <a:ea typeface="メイリオ" panose="020B0604030504040204" pitchFamily="50" charset="-128"/>
              </a:endParaRPr>
            </a:p>
            <a:p>
              <a:pPr>
                <a:lnSpc>
                  <a:spcPts val="1856"/>
                </a:lnSpc>
              </a:pPr>
              <a:r>
                <a:rPr lang="ja-JP" altLang="en-US" sz="1575" dirty="0">
                  <a:latin typeface="メイリオ" panose="020B0604030504040204" pitchFamily="50" charset="-128"/>
                  <a:ea typeface="メイリオ" panose="020B0604030504040204" pitchFamily="50" charset="-128"/>
                </a:rPr>
                <a:t>　</a:t>
              </a:r>
            </a:p>
          </p:txBody>
        </p:sp>
        <p:sp>
          <p:nvSpPr>
            <p:cNvPr id="12" name="四角形: 角を丸くする 11">
              <a:extLst>
                <a:ext uri="{FF2B5EF4-FFF2-40B4-BE49-F238E27FC236}">
                  <a16:creationId xmlns:a16="http://schemas.microsoft.com/office/drawing/2014/main" id="{FA46BB3D-28C2-95EA-125D-A5E9E0B9064E}"/>
                </a:ext>
              </a:extLst>
            </p:cNvPr>
            <p:cNvSpPr/>
            <p:nvPr/>
          </p:nvSpPr>
          <p:spPr>
            <a:xfrm>
              <a:off x="206338" y="4364186"/>
              <a:ext cx="2989920" cy="31791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23" name="テキスト ボックス 22">
              <a:extLst>
                <a:ext uri="{FF2B5EF4-FFF2-40B4-BE49-F238E27FC236}">
                  <a16:creationId xmlns:a16="http://schemas.microsoft.com/office/drawing/2014/main" id="{FAEFAAB4-CC66-7C98-28C0-346BC0E4001A}"/>
                </a:ext>
              </a:extLst>
            </p:cNvPr>
            <p:cNvSpPr txBox="1"/>
            <p:nvPr/>
          </p:nvSpPr>
          <p:spPr>
            <a:xfrm>
              <a:off x="111122" y="4101902"/>
              <a:ext cx="3372604" cy="334707"/>
            </a:xfrm>
            <a:prstGeom prst="rect">
              <a:avLst/>
            </a:prstGeom>
            <a:noFill/>
          </p:spPr>
          <p:txBody>
            <a:bodyPr vert="horz" wrap="square" rtlCol="0">
              <a:spAutoFit/>
            </a:bodyPr>
            <a:lstStyle/>
            <a:p>
              <a:r>
                <a:rPr lang="ja-JP" altLang="en-US" sz="1575" b="1" dirty="0">
                  <a:latin typeface="メイリオ" panose="020B0604030504040204" pitchFamily="50" charset="-128"/>
                  <a:ea typeface="メイリオ" panose="020B0604030504040204" pitchFamily="50" charset="-128"/>
                </a:rPr>
                <a:t>１　話合いの場の設置・話合い</a:t>
              </a:r>
            </a:p>
          </p:txBody>
        </p:sp>
        <p:sp>
          <p:nvSpPr>
            <p:cNvPr id="31" name="テキスト ボックス 30">
              <a:extLst>
                <a:ext uri="{FF2B5EF4-FFF2-40B4-BE49-F238E27FC236}">
                  <a16:creationId xmlns:a16="http://schemas.microsoft.com/office/drawing/2014/main" id="{305DB110-A3E9-E580-34C8-68FEE541BF48}"/>
                </a:ext>
              </a:extLst>
            </p:cNvPr>
            <p:cNvSpPr txBox="1"/>
            <p:nvPr/>
          </p:nvSpPr>
          <p:spPr>
            <a:xfrm>
              <a:off x="3369995" y="4096817"/>
              <a:ext cx="3756303" cy="334707"/>
            </a:xfrm>
            <a:prstGeom prst="rect">
              <a:avLst/>
            </a:prstGeom>
            <a:noFill/>
          </p:spPr>
          <p:txBody>
            <a:bodyPr vert="horz" wrap="square" rtlCol="0">
              <a:spAutoFit/>
            </a:bodyPr>
            <a:lstStyle/>
            <a:p>
              <a:r>
                <a:rPr lang="ja-JP" altLang="en-US" sz="1575" b="1" dirty="0">
                  <a:latin typeface="メイリオ" panose="020B0604030504040204" pitchFamily="50" charset="-128"/>
                  <a:ea typeface="メイリオ" panose="020B0604030504040204" pitchFamily="50" charset="-128"/>
                </a:rPr>
                <a:t>２　話合いの結果をまとめて公表</a:t>
              </a:r>
            </a:p>
          </p:txBody>
        </p:sp>
        <p:sp>
          <p:nvSpPr>
            <p:cNvPr id="34" name="テキスト ボックス 33">
              <a:extLst>
                <a:ext uri="{FF2B5EF4-FFF2-40B4-BE49-F238E27FC236}">
                  <a16:creationId xmlns:a16="http://schemas.microsoft.com/office/drawing/2014/main" id="{BA76C814-E334-E594-3413-A2AA95FCDD80}"/>
                </a:ext>
              </a:extLst>
            </p:cNvPr>
            <p:cNvSpPr txBox="1"/>
            <p:nvPr/>
          </p:nvSpPr>
          <p:spPr>
            <a:xfrm>
              <a:off x="152107" y="7732761"/>
              <a:ext cx="6633837" cy="819455"/>
            </a:xfrm>
            <a:prstGeom prst="rect">
              <a:avLst/>
            </a:prstGeom>
            <a:noFill/>
          </p:spPr>
          <p:txBody>
            <a:bodyPr vert="horz" wrap="square" rtlCol="0">
              <a:spAutoFit/>
            </a:bodyPr>
            <a:lstStyle/>
            <a:p>
              <a:r>
                <a:rPr lang="ja-JP" altLang="en-US" sz="1575" b="1" dirty="0">
                  <a:latin typeface="メイリオ" panose="020B0604030504040204" pitchFamily="50" charset="-128"/>
                  <a:ea typeface="メイリオ" panose="020B0604030504040204" pitchFamily="50" charset="-128"/>
                </a:rPr>
                <a:t>●目標地図の作成（１～３の作業と並行して作成）</a:t>
              </a:r>
              <a:endParaRPr lang="en-US" altLang="ja-JP" sz="1575" b="1" dirty="0">
                <a:latin typeface="メイリオ" panose="020B0604030504040204" pitchFamily="50" charset="-128"/>
                <a:ea typeface="メイリオ" panose="020B0604030504040204" pitchFamily="50" charset="-128"/>
              </a:endParaRPr>
            </a:p>
            <a:p>
              <a:r>
                <a:rPr lang="ja-JP" altLang="en-US" sz="1575" dirty="0">
                  <a:latin typeface="メイリオ" panose="020B0604030504040204" pitchFamily="50" charset="-128"/>
                  <a:ea typeface="メイリオ" panose="020B0604030504040204" pitchFamily="50" charset="-128"/>
                </a:rPr>
                <a:t>話合いの場等の機会を捉えて、耕作者・地権者の意向を確認し、農業委員会が目標地図の素案を作成し地域で合意形成を図りながら作成します。</a:t>
              </a:r>
            </a:p>
          </p:txBody>
        </p:sp>
        <p:sp>
          <p:nvSpPr>
            <p:cNvPr id="36" name="テキスト ボックス 35">
              <a:extLst>
                <a:ext uri="{FF2B5EF4-FFF2-40B4-BE49-F238E27FC236}">
                  <a16:creationId xmlns:a16="http://schemas.microsoft.com/office/drawing/2014/main" id="{085696F9-33C8-CD06-B62D-345EBE8F3287}"/>
                </a:ext>
              </a:extLst>
            </p:cNvPr>
            <p:cNvSpPr txBox="1"/>
            <p:nvPr/>
          </p:nvSpPr>
          <p:spPr>
            <a:xfrm>
              <a:off x="3349575" y="5319266"/>
              <a:ext cx="3735086" cy="334707"/>
            </a:xfrm>
            <a:prstGeom prst="rect">
              <a:avLst/>
            </a:prstGeom>
            <a:noFill/>
          </p:spPr>
          <p:txBody>
            <a:bodyPr vert="horz" wrap="square" rtlCol="0">
              <a:spAutoFit/>
            </a:bodyPr>
            <a:lstStyle/>
            <a:p>
              <a:r>
                <a:rPr lang="ja-JP" altLang="en-US" sz="1575" b="1" dirty="0">
                  <a:latin typeface="メイリオ" panose="020B0604030504040204" pitchFamily="50" charset="-128"/>
                  <a:ea typeface="メイリオ" panose="020B0604030504040204" pitchFamily="50" charset="-128"/>
                </a:rPr>
                <a:t>３　地域計画の作成</a:t>
              </a:r>
              <a:endParaRPr lang="en-US" altLang="ja-JP" sz="1575" b="1"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593467DA-6D0E-1D61-A70E-50BF93526A13}"/>
                </a:ext>
              </a:extLst>
            </p:cNvPr>
            <p:cNvSpPr txBox="1"/>
            <p:nvPr/>
          </p:nvSpPr>
          <p:spPr>
            <a:xfrm>
              <a:off x="3368033" y="6486561"/>
              <a:ext cx="2365366" cy="369332"/>
            </a:xfrm>
            <a:prstGeom prst="rect">
              <a:avLst/>
            </a:prstGeom>
            <a:noFill/>
          </p:spPr>
          <p:txBody>
            <a:bodyPr vert="horz" wrap="square" rtlCol="0">
              <a:spAutoFit/>
            </a:bodyPr>
            <a:lstStyle/>
            <a:p>
              <a:r>
                <a:rPr lang="ja-JP" altLang="en-US" sz="1800" b="1" dirty="0">
                  <a:latin typeface="メイリオ" panose="020B0604030504040204" pitchFamily="50" charset="-128"/>
                  <a:ea typeface="メイリオ" panose="020B0604030504040204" pitchFamily="50" charset="-128"/>
                </a:rPr>
                <a:t>４　地域計画の公表</a:t>
              </a:r>
              <a:endParaRPr lang="en-US" altLang="ja-JP" sz="1800" b="1" dirty="0">
                <a:latin typeface="メイリオ" panose="020B0604030504040204" pitchFamily="50" charset="-128"/>
                <a:ea typeface="メイリオ" panose="020B0604030504040204" pitchFamily="50" charset="-128"/>
              </a:endParaRPr>
            </a:p>
          </p:txBody>
        </p:sp>
        <p:grpSp>
          <p:nvGrpSpPr>
            <p:cNvPr id="54" name="グループ化 53">
              <a:extLst>
                <a:ext uri="{FF2B5EF4-FFF2-40B4-BE49-F238E27FC236}">
                  <a16:creationId xmlns:a16="http://schemas.microsoft.com/office/drawing/2014/main" id="{63286414-EB36-3D79-A8E5-196873C00D2D}"/>
                </a:ext>
              </a:extLst>
            </p:cNvPr>
            <p:cNvGrpSpPr/>
            <p:nvPr/>
          </p:nvGrpSpPr>
          <p:grpSpPr>
            <a:xfrm>
              <a:off x="404020" y="5461305"/>
              <a:ext cx="2770691" cy="1799738"/>
              <a:chOff x="-213619" y="7315959"/>
              <a:chExt cx="4925672" cy="3199534"/>
            </a:xfrm>
          </p:grpSpPr>
          <p:sp>
            <p:nvSpPr>
              <p:cNvPr id="41" name="正方形/長方形 40">
                <a:extLst>
                  <a:ext uri="{FF2B5EF4-FFF2-40B4-BE49-F238E27FC236}">
                    <a16:creationId xmlns:a16="http://schemas.microsoft.com/office/drawing/2014/main" id="{DD9142A7-B173-CFAD-56A3-62E2A606C37E}"/>
                  </a:ext>
                </a:extLst>
              </p:cNvPr>
              <p:cNvSpPr/>
              <p:nvPr/>
            </p:nvSpPr>
            <p:spPr>
              <a:xfrm>
                <a:off x="1130886" y="8128766"/>
                <a:ext cx="1931787" cy="416216"/>
              </a:xfrm>
              <a:prstGeom prst="rect">
                <a:avLst/>
              </a:prstGeom>
              <a:solidFill>
                <a:srgbClr val="FFFF99"/>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地域のリーダー</a:t>
                </a:r>
                <a:endParaRPr lang="en-US" altLang="ja-JP" sz="1125" b="1" dirty="0">
                  <a:latin typeface="+mn-ea"/>
                </a:endParaRPr>
              </a:p>
            </p:txBody>
          </p:sp>
          <p:sp>
            <p:nvSpPr>
              <p:cNvPr id="42" name="正方形/長方形 41">
                <a:extLst>
                  <a:ext uri="{FF2B5EF4-FFF2-40B4-BE49-F238E27FC236}">
                    <a16:creationId xmlns:a16="http://schemas.microsoft.com/office/drawing/2014/main" id="{F99FB0BF-7C53-2708-5089-A97BFEE18A54}"/>
                  </a:ext>
                </a:extLst>
              </p:cNvPr>
              <p:cNvSpPr/>
              <p:nvPr/>
            </p:nvSpPr>
            <p:spPr>
              <a:xfrm>
                <a:off x="944017" y="8743728"/>
                <a:ext cx="2341476" cy="466280"/>
              </a:xfrm>
              <a:prstGeom prst="rect">
                <a:avLst/>
              </a:prstGeom>
              <a:solidFill>
                <a:srgbClr val="CCFF99"/>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lIns="40500" tIns="20250" rIns="40500" bIns="20250" rtlCol="0" anchor="ctr"/>
              <a:lstStyle/>
              <a:p>
                <a:pPr algn="ctr"/>
                <a:r>
                  <a:rPr lang="ja-JP" altLang="en-US" sz="1125" b="1" dirty="0">
                    <a:latin typeface="+mn-ea"/>
                  </a:rPr>
                  <a:t>農業委員・推進委員 </a:t>
                </a:r>
                <a:endParaRPr lang="en-US" altLang="ja-JP" sz="1125" b="1" dirty="0">
                  <a:latin typeface="+mn-ea"/>
                </a:endParaRPr>
              </a:p>
            </p:txBody>
          </p:sp>
          <p:sp>
            <p:nvSpPr>
              <p:cNvPr id="43" name="正方形/長方形 42">
                <a:extLst>
                  <a:ext uri="{FF2B5EF4-FFF2-40B4-BE49-F238E27FC236}">
                    <a16:creationId xmlns:a16="http://schemas.microsoft.com/office/drawing/2014/main" id="{3FB13CE0-6617-2C71-E1C6-93973E3624DC}"/>
                  </a:ext>
                </a:extLst>
              </p:cNvPr>
              <p:cNvSpPr/>
              <p:nvPr/>
            </p:nvSpPr>
            <p:spPr>
              <a:xfrm>
                <a:off x="3779920" y="8325302"/>
                <a:ext cx="932133" cy="363667"/>
              </a:xfrm>
              <a:prstGeom prst="rect">
                <a:avLst/>
              </a:prstGeom>
              <a:solidFill>
                <a:schemeClr val="accent4">
                  <a:lumMod val="40000"/>
                  <a:lumOff val="6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自治会</a:t>
                </a:r>
                <a:endParaRPr lang="en-US" altLang="ja-JP" sz="1125" b="1" dirty="0">
                  <a:latin typeface="+mn-ea"/>
                </a:endParaRPr>
              </a:p>
            </p:txBody>
          </p:sp>
          <p:sp>
            <p:nvSpPr>
              <p:cNvPr id="47" name="楕円 46">
                <a:extLst>
                  <a:ext uri="{FF2B5EF4-FFF2-40B4-BE49-F238E27FC236}">
                    <a16:creationId xmlns:a16="http://schemas.microsoft.com/office/drawing/2014/main" id="{3F39E2A3-D5A7-CEAF-BD12-719D11FE7672}"/>
                  </a:ext>
                </a:extLst>
              </p:cNvPr>
              <p:cNvSpPr/>
              <p:nvPr/>
            </p:nvSpPr>
            <p:spPr>
              <a:xfrm>
                <a:off x="574360" y="7315959"/>
                <a:ext cx="3065852" cy="3025355"/>
              </a:xfrm>
              <a:prstGeom prst="ellipse">
                <a:avLst/>
              </a:prstGeom>
              <a:noFill/>
              <a:ln w="63500">
                <a:solidFill>
                  <a:srgbClr val="E9AD0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597" dirty="0"/>
              </a:p>
            </p:txBody>
          </p:sp>
          <p:sp>
            <p:nvSpPr>
              <p:cNvPr id="48" name="正方形/長方形 47">
                <a:extLst>
                  <a:ext uri="{FF2B5EF4-FFF2-40B4-BE49-F238E27FC236}">
                    <a16:creationId xmlns:a16="http://schemas.microsoft.com/office/drawing/2014/main" id="{69626583-1143-AE73-5C74-92D52903DE5B}"/>
                  </a:ext>
                </a:extLst>
              </p:cNvPr>
              <p:cNvSpPr/>
              <p:nvPr/>
            </p:nvSpPr>
            <p:spPr>
              <a:xfrm>
                <a:off x="-213619" y="9355103"/>
                <a:ext cx="1614468" cy="663400"/>
              </a:xfrm>
              <a:prstGeom prst="rect">
                <a:avLst/>
              </a:prstGeom>
              <a:solidFill>
                <a:schemeClr val="accent1">
                  <a:lumMod val="20000"/>
                  <a:lumOff val="8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担い手</a:t>
                </a:r>
                <a:endParaRPr lang="en-US" altLang="ja-JP" sz="1125" b="1" dirty="0">
                  <a:latin typeface="+mn-ea"/>
                </a:endParaRPr>
              </a:p>
              <a:p>
                <a:pPr algn="ctr"/>
                <a:r>
                  <a:rPr lang="ja-JP" altLang="en-US" sz="1125" b="1" dirty="0">
                    <a:latin typeface="+mn-ea"/>
                  </a:rPr>
                  <a:t>・産地経営体</a:t>
                </a:r>
                <a:endParaRPr lang="en-US" altLang="ja-JP" sz="1125" b="1" dirty="0">
                  <a:latin typeface="+mn-ea"/>
                </a:endParaRPr>
              </a:p>
            </p:txBody>
          </p:sp>
          <p:sp>
            <p:nvSpPr>
              <p:cNvPr id="49" name="正方形/長方形 48">
                <a:extLst>
                  <a:ext uri="{FF2B5EF4-FFF2-40B4-BE49-F238E27FC236}">
                    <a16:creationId xmlns:a16="http://schemas.microsoft.com/office/drawing/2014/main" id="{6DE485C0-B5E5-4624-FF1D-ACCF6CE5E313}"/>
                  </a:ext>
                </a:extLst>
              </p:cNvPr>
              <p:cNvSpPr/>
              <p:nvPr/>
            </p:nvSpPr>
            <p:spPr>
              <a:xfrm>
                <a:off x="-106964" y="7376236"/>
                <a:ext cx="1446028" cy="692254"/>
              </a:xfrm>
              <a:prstGeom prst="rect">
                <a:avLst/>
              </a:prstGeom>
              <a:solidFill>
                <a:schemeClr val="accent3">
                  <a:lumMod val="20000"/>
                  <a:lumOff val="8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女性・青年農業者</a:t>
                </a:r>
                <a:endParaRPr lang="en-US" altLang="ja-JP" sz="1125" b="1" dirty="0">
                  <a:latin typeface="+mn-ea"/>
                </a:endParaRPr>
              </a:p>
            </p:txBody>
          </p:sp>
          <p:sp>
            <p:nvSpPr>
              <p:cNvPr id="50" name="正方形/長方形 49">
                <a:extLst>
                  <a:ext uri="{FF2B5EF4-FFF2-40B4-BE49-F238E27FC236}">
                    <a16:creationId xmlns:a16="http://schemas.microsoft.com/office/drawing/2014/main" id="{DFB59152-4CC1-3E4E-BE8A-47A500CFD532}"/>
                  </a:ext>
                </a:extLst>
              </p:cNvPr>
              <p:cNvSpPr/>
              <p:nvPr/>
            </p:nvSpPr>
            <p:spPr>
              <a:xfrm>
                <a:off x="3230030" y="9507349"/>
                <a:ext cx="1099780" cy="436995"/>
              </a:xfrm>
              <a:prstGeom prst="rect">
                <a:avLst/>
              </a:prstGeom>
              <a:solidFill>
                <a:schemeClr val="accent2">
                  <a:lumMod val="40000"/>
                  <a:lumOff val="6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半農半</a:t>
                </a:r>
                <a:r>
                  <a:rPr lang="en-US" altLang="ja-JP" sz="1125" b="1" dirty="0">
                    <a:latin typeface="+mn-ea"/>
                  </a:rPr>
                  <a:t>X</a:t>
                </a:r>
              </a:p>
            </p:txBody>
          </p:sp>
          <p:sp>
            <p:nvSpPr>
              <p:cNvPr id="51" name="正方形/長方形 50">
                <a:extLst>
                  <a:ext uri="{FF2B5EF4-FFF2-40B4-BE49-F238E27FC236}">
                    <a16:creationId xmlns:a16="http://schemas.microsoft.com/office/drawing/2014/main" id="{C08CD77D-A744-B03D-72A1-9A87358A49F9}"/>
                  </a:ext>
                </a:extLst>
              </p:cNvPr>
              <p:cNvSpPr/>
              <p:nvPr/>
            </p:nvSpPr>
            <p:spPr>
              <a:xfrm>
                <a:off x="2888718" y="7348417"/>
                <a:ext cx="1096293" cy="592660"/>
              </a:xfrm>
              <a:prstGeom prst="rect">
                <a:avLst/>
              </a:prstGeom>
              <a:solidFill>
                <a:schemeClr val="accent2">
                  <a:lumMod val="20000"/>
                  <a:lumOff val="8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地権者</a:t>
                </a:r>
                <a:endParaRPr lang="en-US" altLang="ja-JP" sz="1125" b="1" dirty="0">
                  <a:latin typeface="+mn-ea"/>
                </a:endParaRPr>
              </a:p>
            </p:txBody>
          </p:sp>
          <p:sp>
            <p:nvSpPr>
              <p:cNvPr id="53" name="正方形/長方形 52">
                <a:extLst>
                  <a:ext uri="{FF2B5EF4-FFF2-40B4-BE49-F238E27FC236}">
                    <a16:creationId xmlns:a16="http://schemas.microsoft.com/office/drawing/2014/main" id="{84529288-8F7E-516A-80BC-1C73BE2BF515}"/>
                  </a:ext>
                </a:extLst>
              </p:cNvPr>
              <p:cNvSpPr/>
              <p:nvPr/>
            </p:nvSpPr>
            <p:spPr>
              <a:xfrm>
                <a:off x="1708332" y="10068928"/>
                <a:ext cx="1227341" cy="446565"/>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28575">
                <a:solidFill>
                  <a:srgbClr val="FF6699"/>
                </a:solidFill>
              </a:ln>
            </p:spPr>
            <p:style>
              <a:lnRef idx="1">
                <a:schemeClr val="accent6"/>
              </a:lnRef>
              <a:fillRef idx="2">
                <a:schemeClr val="accent6"/>
              </a:fillRef>
              <a:effectRef idx="1">
                <a:schemeClr val="accent6"/>
              </a:effectRef>
              <a:fontRef idx="minor">
                <a:schemeClr val="dk1"/>
              </a:fontRef>
            </p:style>
            <p:txBody>
              <a:bodyPr lIns="40500" tIns="40500" rIns="40500" bIns="20250" rtlCol="0" anchor="ctr" anchorCtr="0"/>
              <a:lstStyle/>
              <a:p>
                <a:pPr algn="ctr"/>
                <a:r>
                  <a:rPr lang="ja-JP" altLang="en-US" sz="1125" b="1" dirty="0">
                    <a:latin typeface="+mn-ea"/>
                  </a:rPr>
                  <a:t>受託組織</a:t>
                </a:r>
                <a:endParaRPr lang="en-US" altLang="ja-JP" sz="1125" b="1" dirty="0">
                  <a:latin typeface="+mn-ea"/>
                </a:endParaRPr>
              </a:p>
            </p:txBody>
          </p:sp>
        </p:grpSp>
        <p:sp>
          <p:nvSpPr>
            <p:cNvPr id="55" name="テキスト ボックス 54">
              <a:extLst>
                <a:ext uri="{FF2B5EF4-FFF2-40B4-BE49-F238E27FC236}">
                  <a16:creationId xmlns:a16="http://schemas.microsoft.com/office/drawing/2014/main" id="{00D6E773-C571-8A02-7BF4-15210BA8F622}"/>
                </a:ext>
              </a:extLst>
            </p:cNvPr>
            <p:cNvSpPr txBox="1"/>
            <p:nvPr/>
          </p:nvSpPr>
          <p:spPr>
            <a:xfrm>
              <a:off x="466752" y="4530820"/>
              <a:ext cx="2385253" cy="819455"/>
            </a:xfrm>
            <a:prstGeom prst="rect">
              <a:avLst/>
            </a:prstGeom>
            <a:noFill/>
          </p:spPr>
          <p:txBody>
            <a:bodyPr wrap="square" rtlCol="0">
              <a:spAutoFit/>
            </a:bodyPr>
            <a:lstStyle/>
            <a:p>
              <a:r>
                <a:rPr lang="ja-JP" altLang="en-US" sz="1575" dirty="0">
                  <a:latin typeface="メイリオ" panose="020B0604030504040204" pitchFamily="50" charset="-128"/>
                  <a:ea typeface="メイリオ" panose="020B0604030504040204" pitchFamily="50" charset="-128"/>
                </a:rPr>
                <a:t>地域の幅広い関係者で話合いの場を設け、地域の将来について話合います。</a:t>
              </a:r>
            </a:p>
          </p:txBody>
        </p:sp>
        <p:pic>
          <p:nvPicPr>
            <p:cNvPr id="61" name="図 60">
              <a:extLst>
                <a:ext uri="{FF2B5EF4-FFF2-40B4-BE49-F238E27FC236}">
                  <a16:creationId xmlns:a16="http://schemas.microsoft.com/office/drawing/2014/main" id="{F3BC4278-A074-458A-4309-5A08ABB6B68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250" b="95583" l="10000" r="90000">
                          <a14:foregroundMark x1="54750" y1="7833" x2="61875" y2="5667"/>
                          <a14:foregroundMark x1="56625" y1="3083" x2="57125" y2="2250"/>
                          <a14:foregroundMark x1="39750" y1="82917" x2="40250" y2="89250"/>
                          <a14:foregroundMark x1="31625" y1="83333" x2="31813" y2="94500"/>
                          <a14:foregroundMark x1="52438" y1="42417" x2="52438" y2="41917"/>
                          <a14:foregroundMark x1="54813" y1="84750" x2="54563" y2="94000"/>
                          <a14:foregroundMark x1="54563" y1="94000" x2="52375" y2="95500"/>
                          <a14:foregroundMark x1="63313" y1="84833" x2="62875" y2="93583"/>
                          <a14:foregroundMark x1="62875" y1="93583" x2="60438" y2="95583"/>
                        </a14:backgroundRemoval>
                      </a14:imgEffect>
                    </a14:imgLayer>
                  </a14:imgProps>
                </a:ext>
              </a:extLst>
            </a:blip>
            <a:stretch>
              <a:fillRect/>
            </a:stretch>
          </p:blipFill>
          <p:spPr>
            <a:xfrm>
              <a:off x="4692" y="5316384"/>
              <a:ext cx="798656" cy="598992"/>
            </a:xfrm>
            <a:prstGeom prst="rect">
              <a:avLst/>
            </a:prstGeom>
          </p:spPr>
        </p:pic>
        <p:pic>
          <p:nvPicPr>
            <p:cNvPr id="62" name="図 61">
              <a:extLst>
                <a:ext uri="{FF2B5EF4-FFF2-40B4-BE49-F238E27FC236}">
                  <a16:creationId xmlns:a16="http://schemas.microsoft.com/office/drawing/2014/main" id="{E5E9B33B-E964-B2DC-029D-9A9AB7DD699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85" b="96253" l="3053" r="90000">
                          <a14:foregroundMark x1="11895" y1="30233" x2="9474" y2="52196"/>
                          <a14:foregroundMark x1="9474" y1="52196" x2="22526" y2="66021"/>
                          <a14:foregroundMark x1="22526" y1="66021" x2="23263" y2="66021"/>
                          <a14:foregroundMark x1="3579" y1="43669" x2="3053" y2="68088"/>
                          <a14:foregroundMark x1="3053" y1="68088" x2="15579" y2="67700"/>
                          <a14:foregroundMark x1="19684" y1="52196" x2="18105" y2="27390"/>
                          <a14:foregroundMark x1="18105" y1="27390" x2="25684" y2="11111"/>
                          <a14:foregroundMark x1="25684" y1="11111" x2="24316" y2="5685"/>
                          <a14:foregroundMark x1="26737" y1="56718" x2="24842" y2="79199"/>
                          <a14:foregroundMark x1="24842" y1="79199" x2="9474" y2="85271"/>
                          <a14:foregroundMark x1="9474" y1="85271" x2="9474" y2="85271"/>
                          <a14:foregroundMark x1="6421" y1="83979" x2="28947" y2="89793"/>
                          <a14:foregroundMark x1="28947" y1="89793" x2="30842" y2="89018"/>
                          <a14:foregroundMark x1="32842" y1="94186" x2="34737" y2="94186"/>
                          <a14:foregroundMark x1="40842" y1="67700" x2="44105" y2="83463"/>
                          <a14:foregroundMark x1="54316" y1="66021" x2="57789" y2="70026"/>
                          <a14:foregroundMark x1="68316" y1="60465" x2="75579" y2="78941"/>
                          <a14:foregroundMark x1="75579" y1="78941" x2="70632" y2="59948"/>
                          <a14:foregroundMark x1="70632" y1="59948" x2="70632" y2="59948"/>
                          <a14:foregroundMark x1="44737" y1="90439" x2="49368" y2="90181"/>
                          <a14:foregroundMark x1="44105" y1="91214" x2="53053" y2="88243"/>
                          <a14:foregroundMark x1="44947" y1="94703" x2="50421" y2="84238"/>
                          <a14:foregroundMark x1="46737" y1="95478" x2="83158" y2="96253"/>
                          <a14:foregroundMark x1="83158" y1="96253" x2="76947" y2="86434"/>
                          <a14:backgroundMark x1="85895" y1="55168" x2="85895" y2="55168"/>
                          <a14:backgroundMark x1="65684" y1="46641" x2="65684" y2="46641"/>
                          <a14:backgroundMark x1="1053" y1="79457" x2="1053" y2="79457"/>
                          <a14:backgroundMark x1="88316" y1="67959" x2="88316" y2="67959"/>
                          <a14:backgroundMark x1="88316" y1="82429" x2="89368" y2="81266"/>
                          <a14:backgroundMark x1="52842" y1="99225" x2="52842" y2="99225"/>
                          <a14:backgroundMark x1="52211" y1="99225" x2="51684" y2="98966"/>
                          <a14:backgroundMark x1="53895" y1="98966" x2="53895" y2="98966"/>
                          <a14:backgroundMark x1="67158" y1="98966" x2="67158" y2="98966"/>
                          <a14:backgroundMark x1="66947" y1="98966" x2="67158" y2="98708"/>
                          <a14:backgroundMark x1="82421" y1="98966" x2="83895" y2="98966"/>
                          <a14:backgroundMark x1="82421" y1="97028" x2="82000" y2="98966"/>
                          <a14:backgroundMark x1="83895" y1="53488" x2="83895" y2="53488"/>
                          <a14:backgroundMark x1="68947" y1="98450" x2="66526" y2="99225"/>
                          <a14:backgroundMark x1="86105" y1="54910" x2="86105" y2="54910"/>
                        </a14:backgroundRemoval>
                      </a14:imgEffect>
                    </a14:imgLayer>
                  </a14:imgProps>
                </a:ext>
              </a:extLst>
            </a:blip>
            <a:stretch>
              <a:fillRect/>
            </a:stretch>
          </p:blipFill>
          <p:spPr>
            <a:xfrm>
              <a:off x="2149085" y="6946731"/>
              <a:ext cx="548857" cy="447174"/>
            </a:xfrm>
            <a:prstGeom prst="rect">
              <a:avLst/>
            </a:prstGeom>
          </p:spPr>
        </p:pic>
        <p:pic>
          <p:nvPicPr>
            <p:cNvPr id="63" name="図 62">
              <a:extLst>
                <a:ext uri="{FF2B5EF4-FFF2-40B4-BE49-F238E27FC236}">
                  <a16:creationId xmlns:a16="http://schemas.microsoft.com/office/drawing/2014/main" id="{5A9094E2-4F1C-964C-FFDF-B2865DDCAC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253" b="98747" l="3348" r="94643">
                          <a14:foregroundMark x1="76563" y1="2088" x2="80804" y2="40084"/>
                          <a14:foregroundMark x1="80804" y1="40084" x2="71205" y2="87474"/>
                          <a14:foregroundMark x1="71205" y1="87474" x2="71205" y2="95198"/>
                          <a14:foregroundMark x1="66518" y1="28392" x2="88393" y2="30689"/>
                          <a14:foregroundMark x1="88393" y1="30689" x2="94866" y2="46347"/>
                          <a14:foregroundMark x1="86384" y1="28392" x2="82143" y2="27140"/>
                          <a14:foregroundMark x1="75670" y1="5219" x2="79241" y2="4802"/>
                          <a14:foregroundMark x1="72768" y1="13779" x2="80580" y2="12526"/>
                          <a14:foregroundMark x1="81696" y1="11900" x2="69866" y2="12109"/>
                          <a14:foregroundMark x1="81250" y1="11482" x2="80580" y2="16284"/>
                          <a14:foregroundMark x1="77232" y1="1461" x2="77232" y2="1461"/>
                          <a14:foregroundMark x1="73661" y1="96451" x2="83036" y2="97495"/>
                          <a14:foregroundMark x1="82813" y1="95616" x2="75000" y2="96868"/>
                          <a14:foregroundMark x1="72098" y1="98956" x2="68527" y2="97495"/>
                          <a14:foregroundMark x1="32813" y1="11900" x2="37723" y2="50939"/>
                          <a14:foregroundMark x1="33482" y1="57829" x2="29241" y2="96868"/>
                          <a14:foregroundMark x1="37054" y1="98956" x2="36161" y2="90814"/>
                          <a14:foregroundMark x1="3795" y1="39457" x2="3348" y2="41336"/>
                          <a14:foregroundMark x1="28795" y1="64509" x2="29464" y2="44676"/>
                          <a14:foregroundMark x1="29464" y1="44676" x2="30580" y2="41962"/>
                          <a14:foregroundMark x1="29241" y1="13361" x2="35491" y2="11482"/>
                        </a14:backgroundRemoval>
                      </a14:imgEffect>
                    </a14:imgLayer>
                  </a14:imgProps>
                </a:ext>
              </a:extLst>
            </a:blip>
            <a:stretch>
              <a:fillRect/>
            </a:stretch>
          </p:blipFill>
          <p:spPr>
            <a:xfrm>
              <a:off x="201166" y="6290466"/>
              <a:ext cx="487476" cy="521207"/>
            </a:xfrm>
            <a:prstGeom prst="rect">
              <a:avLst/>
            </a:prstGeom>
          </p:spPr>
        </p:pic>
        <p:pic>
          <p:nvPicPr>
            <p:cNvPr id="64" name="図 63">
              <a:extLst>
                <a:ext uri="{FF2B5EF4-FFF2-40B4-BE49-F238E27FC236}">
                  <a16:creationId xmlns:a16="http://schemas.microsoft.com/office/drawing/2014/main" id="{0B2EE8C1-1C81-A38D-38F0-A4E844B10B4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54" b="94640" l="7880" r="93230">
                          <a14:foregroundMark x1="8879" y1="54058" x2="8879" y2="54058"/>
                          <a14:foregroundMark x1="30633" y1="88208" x2="15205" y2="74579"/>
                          <a14:foregroundMark x1="15205" y1="74579" x2="28524" y2="66156"/>
                          <a14:foregroundMark x1="27747" y1="64012" x2="33185" y2="83767"/>
                          <a14:foregroundMark x1="33185" y1="83767" x2="22863" y2="90046"/>
                          <a14:foregroundMark x1="37847" y1="81011" x2="28746" y2="94334"/>
                          <a14:foregroundMark x1="43396" y1="74273" x2="58602" y2="82389"/>
                          <a14:foregroundMark x1="58602" y1="82389" x2="65594" y2="79173"/>
                          <a14:foregroundMark x1="86903" y1="62328" x2="69700" y2="71516"/>
                          <a14:foregroundMark x1="69700" y1="71516" x2="71920" y2="87136"/>
                          <a14:foregroundMark x1="58602" y1="72741" x2="58602" y2="72741"/>
                          <a14:foregroundMark x1="90122" y1="64319" x2="90122" y2="64319"/>
                          <a14:foregroundMark x1="93230" y1="64319" x2="93230" y2="64319"/>
                          <a14:foregroundMark x1="66815" y1="10107" x2="66815" y2="10107"/>
                          <a14:foregroundMark x1="62819" y1="5054" x2="62819" y2="5054"/>
                          <a14:foregroundMark x1="8435" y1="54671" x2="7991" y2="55283"/>
                          <a14:foregroundMark x1="64262" y1="94640" x2="64262" y2="94640"/>
                        </a14:backgroundRemoval>
                      </a14:imgEffect>
                    </a14:imgLayer>
                  </a14:imgProps>
                </a:ext>
              </a:extLst>
            </a:blip>
            <a:stretch>
              <a:fillRect/>
            </a:stretch>
          </p:blipFill>
          <p:spPr>
            <a:xfrm>
              <a:off x="2660542" y="5576044"/>
              <a:ext cx="565666" cy="409967"/>
            </a:xfrm>
            <a:prstGeom prst="rect">
              <a:avLst/>
            </a:prstGeom>
          </p:spPr>
        </p:pic>
        <p:sp>
          <p:nvSpPr>
            <p:cNvPr id="65" name="四角形: 角を丸くする 64">
              <a:extLst>
                <a:ext uri="{FF2B5EF4-FFF2-40B4-BE49-F238E27FC236}">
                  <a16:creationId xmlns:a16="http://schemas.microsoft.com/office/drawing/2014/main" id="{2C249455-E177-053A-CBA2-4B2C389641B5}"/>
                </a:ext>
              </a:extLst>
            </p:cNvPr>
            <p:cNvSpPr/>
            <p:nvPr/>
          </p:nvSpPr>
          <p:spPr>
            <a:xfrm>
              <a:off x="3326416" y="4401021"/>
              <a:ext cx="3328181" cy="7559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66" name="テキスト ボックス 65">
              <a:extLst>
                <a:ext uri="{FF2B5EF4-FFF2-40B4-BE49-F238E27FC236}">
                  <a16:creationId xmlns:a16="http://schemas.microsoft.com/office/drawing/2014/main" id="{4F4067C6-EA6F-1223-7F0F-09D24761D1CD}"/>
                </a:ext>
              </a:extLst>
            </p:cNvPr>
            <p:cNvSpPr txBox="1"/>
            <p:nvPr/>
          </p:nvSpPr>
          <p:spPr>
            <a:xfrm>
              <a:off x="3662949" y="4511317"/>
              <a:ext cx="2385253" cy="577081"/>
            </a:xfrm>
            <a:prstGeom prst="rect">
              <a:avLst/>
            </a:prstGeom>
            <a:noFill/>
          </p:spPr>
          <p:txBody>
            <a:bodyPr wrap="square" rtlCol="0">
              <a:spAutoFit/>
            </a:bodyPr>
            <a:lstStyle/>
            <a:p>
              <a:r>
                <a:rPr lang="ja-JP" altLang="en-US" sz="1575" dirty="0">
                  <a:latin typeface="メイリオ" panose="020B0604030504040204" pitchFamily="50" charset="-128"/>
                  <a:ea typeface="メイリオ" panose="020B0604030504040204" pitchFamily="50" charset="-128"/>
                </a:rPr>
                <a:t>話合いの結果を市町村がとりまとめて公表します。</a:t>
              </a:r>
            </a:p>
          </p:txBody>
        </p:sp>
        <p:sp>
          <p:nvSpPr>
            <p:cNvPr id="67" name="四角形: 角を丸くする 66">
              <a:extLst>
                <a:ext uri="{FF2B5EF4-FFF2-40B4-BE49-F238E27FC236}">
                  <a16:creationId xmlns:a16="http://schemas.microsoft.com/office/drawing/2014/main" id="{F535A711-85B3-F784-32E4-555FD05A89CB}"/>
                </a:ext>
              </a:extLst>
            </p:cNvPr>
            <p:cNvSpPr/>
            <p:nvPr/>
          </p:nvSpPr>
          <p:spPr>
            <a:xfrm>
              <a:off x="3326416" y="5615879"/>
              <a:ext cx="3328181" cy="8072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68" name="テキスト ボックス 67">
              <a:extLst>
                <a:ext uri="{FF2B5EF4-FFF2-40B4-BE49-F238E27FC236}">
                  <a16:creationId xmlns:a16="http://schemas.microsoft.com/office/drawing/2014/main" id="{AE589F06-46BE-794C-0EA4-84249D8B4264}"/>
                </a:ext>
              </a:extLst>
            </p:cNvPr>
            <p:cNvSpPr txBox="1"/>
            <p:nvPr/>
          </p:nvSpPr>
          <p:spPr>
            <a:xfrm>
              <a:off x="3653984" y="5654392"/>
              <a:ext cx="2740003" cy="819455"/>
            </a:xfrm>
            <a:prstGeom prst="rect">
              <a:avLst/>
            </a:prstGeom>
            <a:noFill/>
          </p:spPr>
          <p:txBody>
            <a:bodyPr wrap="square" rtlCol="0">
              <a:spAutoFit/>
            </a:bodyPr>
            <a:lstStyle/>
            <a:p>
              <a:r>
                <a:rPr lang="ja-JP" altLang="en-US" sz="1575" dirty="0">
                  <a:latin typeface="メイリオ" panose="020B0604030504040204" pitchFamily="50" charset="-128"/>
                  <a:ea typeface="メイリオ" panose="020B0604030504040204" pitchFamily="50" charset="-128"/>
                </a:rPr>
                <a:t>目標地図を含む話合いの結果を市町村が地域計画として形にします。</a:t>
              </a:r>
              <a:endParaRPr lang="en-US" altLang="ja-JP" sz="1575" dirty="0">
                <a:latin typeface="メイリオ" panose="020B0604030504040204" pitchFamily="50" charset="-128"/>
                <a:ea typeface="メイリオ" panose="020B0604030504040204" pitchFamily="50" charset="-128"/>
              </a:endParaRPr>
            </a:p>
          </p:txBody>
        </p:sp>
        <p:sp>
          <p:nvSpPr>
            <p:cNvPr id="69" name="四角形: 角を丸くする 68">
              <a:extLst>
                <a:ext uri="{FF2B5EF4-FFF2-40B4-BE49-F238E27FC236}">
                  <a16:creationId xmlns:a16="http://schemas.microsoft.com/office/drawing/2014/main" id="{CDC04E66-7A70-9383-117F-3C205E67BC9B}"/>
                </a:ext>
              </a:extLst>
            </p:cNvPr>
            <p:cNvSpPr/>
            <p:nvPr/>
          </p:nvSpPr>
          <p:spPr>
            <a:xfrm>
              <a:off x="3337734" y="6787317"/>
              <a:ext cx="3328181" cy="8072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70" name="テキスト ボックス 69">
              <a:extLst>
                <a:ext uri="{FF2B5EF4-FFF2-40B4-BE49-F238E27FC236}">
                  <a16:creationId xmlns:a16="http://schemas.microsoft.com/office/drawing/2014/main" id="{BD7DD14C-D6D0-50EE-7079-445D5E81C71B}"/>
                </a:ext>
              </a:extLst>
            </p:cNvPr>
            <p:cNvSpPr txBox="1"/>
            <p:nvPr/>
          </p:nvSpPr>
          <p:spPr>
            <a:xfrm>
              <a:off x="3610476" y="6815497"/>
              <a:ext cx="3039467" cy="819455"/>
            </a:xfrm>
            <a:prstGeom prst="rect">
              <a:avLst/>
            </a:prstGeom>
            <a:noFill/>
          </p:spPr>
          <p:txBody>
            <a:bodyPr wrap="square" rtlCol="0">
              <a:spAutoFit/>
            </a:bodyPr>
            <a:lstStyle/>
            <a:p>
              <a:r>
                <a:rPr lang="ja-JP" altLang="en-US" sz="1575" dirty="0">
                  <a:latin typeface="メイリオ" panose="020B0604030504040204" pitchFamily="50" charset="-128"/>
                  <a:ea typeface="メイリオ" panose="020B0604030504040204" pitchFamily="50" charset="-128"/>
                </a:rPr>
                <a:t>農業に関係する機関や団体等への意見聴取などの手続を経て地域計画が完成し公表されます。</a:t>
              </a:r>
              <a:endParaRPr lang="en-US" altLang="ja-JP" sz="1575" dirty="0">
                <a:latin typeface="メイリオ" panose="020B0604030504040204" pitchFamily="50" charset="-128"/>
                <a:ea typeface="メイリオ" panose="020B0604030504040204" pitchFamily="50" charset="-128"/>
              </a:endParaRPr>
            </a:p>
          </p:txBody>
        </p:sp>
        <p:sp>
          <p:nvSpPr>
            <p:cNvPr id="71" name="矢印: 右 70">
              <a:extLst>
                <a:ext uri="{FF2B5EF4-FFF2-40B4-BE49-F238E27FC236}">
                  <a16:creationId xmlns:a16="http://schemas.microsoft.com/office/drawing/2014/main" id="{324FD8F4-1684-86FB-7E6B-50103EAD7CC9}"/>
                </a:ext>
              </a:extLst>
            </p:cNvPr>
            <p:cNvSpPr/>
            <p:nvPr/>
          </p:nvSpPr>
          <p:spPr>
            <a:xfrm>
              <a:off x="2954655" y="4557159"/>
              <a:ext cx="559780" cy="56403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72" name="矢印: 右 71">
              <a:extLst>
                <a:ext uri="{FF2B5EF4-FFF2-40B4-BE49-F238E27FC236}">
                  <a16:creationId xmlns:a16="http://schemas.microsoft.com/office/drawing/2014/main" id="{8C6E6FB3-8072-D1F9-86B4-E63527595658}"/>
                </a:ext>
              </a:extLst>
            </p:cNvPr>
            <p:cNvSpPr/>
            <p:nvPr/>
          </p:nvSpPr>
          <p:spPr>
            <a:xfrm rot="5400000">
              <a:off x="5947926" y="5140024"/>
              <a:ext cx="755978" cy="56403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73" name="矢印: 右 72">
              <a:extLst>
                <a:ext uri="{FF2B5EF4-FFF2-40B4-BE49-F238E27FC236}">
                  <a16:creationId xmlns:a16="http://schemas.microsoft.com/office/drawing/2014/main" id="{2929D963-4445-E656-EBAC-E79B4077374C}"/>
                </a:ext>
              </a:extLst>
            </p:cNvPr>
            <p:cNvSpPr/>
            <p:nvPr/>
          </p:nvSpPr>
          <p:spPr>
            <a:xfrm rot="5400000">
              <a:off x="5947060" y="6141208"/>
              <a:ext cx="755978" cy="56403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75" name="正方形/長方形 74">
              <a:extLst>
                <a:ext uri="{FF2B5EF4-FFF2-40B4-BE49-F238E27FC236}">
                  <a16:creationId xmlns:a16="http://schemas.microsoft.com/office/drawing/2014/main" id="{87EC4365-20E8-C57D-C3F9-9320ED16281A}"/>
                </a:ext>
              </a:extLst>
            </p:cNvPr>
            <p:cNvSpPr/>
            <p:nvPr/>
          </p:nvSpPr>
          <p:spPr>
            <a:xfrm>
              <a:off x="3686240" y="9127386"/>
              <a:ext cx="707167" cy="394734"/>
            </a:xfrm>
            <a:prstGeom prst="rect">
              <a:avLst/>
            </a:prstGeom>
            <a:solidFill>
              <a:srgbClr val="FFCC66"/>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20250" tIns="20250" rIns="20250" bIns="20250" rtlCol="0" anchor="ctr" anchorCtr="0"/>
            <a:lstStyle/>
            <a:p>
              <a:pPr algn="ctr"/>
              <a:r>
                <a:rPr lang="ja-JP" altLang="en-US" sz="1350" b="1" dirty="0">
                  <a:latin typeface="メイリオ" panose="020B0604030504040204" pitchFamily="50" charset="-128"/>
                  <a:ea typeface="メイリオ" panose="020B0604030504040204" pitchFamily="50" charset="-128"/>
                </a:rPr>
                <a:t>ＪＡ</a:t>
              </a:r>
              <a:endParaRPr lang="en-US" altLang="ja-JP" sz="1350" b="1" dirty="0">
                <a:latin typeface="メイリオ" panose="020B0604030504040204" pitchFamily="50" charset="-128"/>
                <a:ea typeface="メイリオ" panose="020B0604030504040204" pitchFamily="50" charset="-128"/>
              </a:endParaRPr>
            </a:p>
          </p:txBody>
        </p:sp>
        <p:sp>
          <p:nvSpPr>
            <p:cNvPr id="76" name="正方形/長方形 75">
              <a:extLst>
                <a:ext uri="{FF2B5EF4-FFF2-40B4-BE49-F238E27FC236}">
                  <a16:creationId xmlns:a16="http://schemas.microsoft.com/office/drawing/2014/main" id="{8052C4F4-F585-FF1A-AEF9-B5B69D02FC9F}"/>
                </a:ext>
              </a:extLst>
            </p:cNvPr>
            <p:cNvSpPr/>
            <p:nvPr/>
          </p:nvSpPr>
          <p:spPr>
            <a:xfrm>
              <a:off x="4448052" y="9119059"/>
              <a:ext cx="1095577" cy="401135"/>
            </a:xfrm>
            <a:prstGeom prst="rect">
              <a:avLst/>
            </a:prstGeom>
            <a:solidFill>
              <a:schemeClr val="accent3">
                <a:lumMod val="40000"/>
                <a:lumOff val="6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20250" tIns="0" rIns="20250" bIns="0" rtlCol="0" anchor="ctr" anchorCtr="0"/>
            <a:lstStyle/>
            <a:p>
              <a:pPr algn="ctr"/>
              <a:r>
                <a:rPr lang="ja-JP" altLang="en-US" sz="1350" b="1" dirty="0">
                  <a:latin typeface="メイリオ" panose="020B0604030504040204" pitchFamily="50" charset="-128"/>
                  <a:ea typeface="メイリオ" panose="020B0604030504040204" pitchFamily="50" charset="-128"/>
                </a:rPr>
                <a:t>土地改良区</a:t>
              </a:r>
              <a:endParaRPr lang="en-US" altLang="ja-JP" sz="1350" b="1" dirty="0">
                <a:latin typeface="メイリオ" panose="020B0604030504040204" pitchFamily="50" charset="-128"/>
                <a:ea typeface="メイリオ" panose="020B0604030504040204" pitchFamily="50" charset="-128"/>
              </a:endParaRPr>
            </a:p>
          </p:txBody>
        </p:sp>
        <p:sp>
          <p:nvSpPr>
            <p:cNvPr id="77" name="正方形/長方形 76">
              <a:extLst>
                <a:ext uri="{FF2B5EF4-FFF2-40B4-BE49-F238E27FC236}">
                  <a16:creationId xmlns:a16="http://schemas.microsoft.com/office/drawing/2014/main" id="{8DB9BDC9-8EEE-A1CE-5893-AE037021723E}"/>
                </a:ext>
              </a:extLst>
            </p:cNvPr>
            <p:cNvSpPr/>
            <p:nvPr/>
          </p:nvSpPr>
          <p:spPr>
            <a:xfrm>
              <a:off x="2445383" y="9119058"/>
              <a:ext cx="1186210" cy="403062"/>
            </a:xfrm>
            <a:prstGeom prst="rect">
              <a:avLst/>
            </a:prstGeom>
            <a:ln w="28575">
              <a:solidFill>
                <a:schemeClr val="tx1"/>
              </a:solidFill>
            </a:ln>
          </p:spPr>
          <p:style>
            <a:lnRef idx="1">
              <a:schemeClr val="accent2"/>
            </a:lnRef>
            <a:fillRef idx="2">
              <a:schemeClr val="accent2"/>
            </a:fillRef>
            <a:effectRef idx="1">
              <a:schemeClr val="accent2"/>
            </a:effectRef>
            <a:fontRef idx="minor">
              <a:schemeClr val="dk1"/>
            </a:fontRef>
          </p:style>
          <p:txBody>
            <a:bodyPr lIns="20250" tIns="40500" rIns="20250" bIns="20250" rtlCol="0" anchor="ctr" anchorCtr="0"/>
            <a:lstStyle/>
            <a:p>
              <a:pPr algn="ctr"/>
              <a:r>
                <a:rPr lang="ja-JP" altLang="en-US" sz="1350" b="1" spc="113" dirty="0">
                  <a:latin typeface="メイリオ" panose="020B0604030504040204" pitchFamily="50" charset="-128"/>
                  <a:ea typeface="メイリオ" panose="020B0604030504040204" pitchFamily="50" charset="-128"/>
                </a:rPr>
                <a:t>農地バンク</a:t>
              </a:r>
              <a:endParaRPr lang="en-US" altLang="ja-JP" sz="1350" b="1" dirty="0">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51264A79-AA13-903E-7890-203C10D8CDFC}"/>
                </a:ext>
              </a:extLst>
            </p:cNvPr>
            <p:cNvSpPr/>
            <p:nvPr/>
          </p:nvSpPr>
          <p:spPr>
            <a:xfrm>
              <a:off x="266345" y="9119058"/>
              <a:ext cx="964709" cy="403062"/>
            </a:xfrm>
            <a:prstGeom prst="rect">
              <a:avLst/>
            </a:prstGeom>
            <a:solidFill>
              <a:srgbClr val="FFFF99"/>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40500" tIns="20250" rIns="20250" bIns="20250" rtlCol="0" anchor="ctr" anchorCtr="0"/>
            <a:lstStyle/>
            <a:p>
              <a:pPr algn="ctr"/>
              <a:r>
                <a:rPr lang="ja-JP" altLang="en-US" sz="1350" b="1" dirty="0">
                  <a:latin typeface="メイリオ" panose="020B0604030504040204" pitchFamily="50" charset="-128"/>
                  <a:ea typeface="メイリオ" panose="020B0604030504040204" pitchFamily="50" charset="-128"/>
                </a:rPr>
                <a:t>市町村</a:t>
              </a:r>
              <a:endParaRPr lang="en-US" altLang="ja-JP" sz="1350" b="1" dirty="0">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65723980-57D2-235B-C454-A782D75B2446}"/>
                </a:ext>
              </a:extLst>
            </p:cNvPr>
            <p:cNvSpPr/>
            <p:nvPr/>
          </p:nvSpPr>
          <p:spPr>
            <a:xfrm>
              <a:off x="1285702" y="9119058"/>
              <a:ext cx="1105035" cy="403062"/>
            </a:xfrm>
            <a:prstGeom prst="rect">
              <a:avLst/>
            </a:prstGeom>
            <a:solidFill>
              <a:srgbClr val="CCFF99"/>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lIns="40500" tIns="20250" rIns="40500" bIns="20250" rtlCol="0" anchor="ctr"/>
            <a:lstStyle/>
            <a:p>
              <a:pPr algn="ctr"/>
              <a:r>
                <a:rPr lang="ja-JP" altLang="en-US" sz="1350" b="1" dirty="0">
                  <a:latin typeface="メイリオ" panose="020B0604030504040204" pitchFamily="50" charset="-128"/>
                  <a:ea typeface="メイリオ" panose="020B0604030504040204" pitchFamily="50" charset="-128"/>
                </a:rPr>
                <a:t>農業委員会 </a:t>
              </a:r>
              <a:endParaRPr lang="en-US" altLang="ja-JP" sz="1350" b="1" dirty="0">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F3CCFAE3-1852-B34F-6010-C5186926C263}"/>
                </a:ext>
              </a:extLst>
            </p:cNvPr>
            <p:cNvSpPr/>
            <p:nvPr/>
          </p:nvSpPr>
          <p:spPr>
            <a:xfrm>
              <a:off x="5598277" y="9119059"/>
              <a:ext cx="1095577" cy="401135"/>
            </a:xfrm>
            <a:prstGeom prst="rect">
              <a:avLst/>
            </a:prstGeom>
            <a:solidFill>
              <a:schemeClr val="accent5">
                <a:lumMod val="20000"/>
                <a:lumOff val="80000"/>
              </a:schemeClr>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lIns="20250" tIns="0" rIns="20250" bIns="0" rtlCol="0" anchor="ctr" anchorCtr="0"/>
            <a:lstStyle/>
            <a:p>
              <a:pPr algn="ctr"/>
              <a:r>
                <a:rPr lang="ja-JP" altLang="en-US" sz="1350" b="1" dirty="0">
                  <a:latin typeface="メイリオ" panose="020B0604030504040204" pitchFamily="50" charset="-128"/>
                  <a:ea typeface="メイリオ" panose="020B0604030504040204" pitchFamily="50" charset="-128"/>
                </a:rPr>
                <a:t>県</a:t>
              </a:r>
              <a:endParaRPr lang="en-US" altLang="ja-JP" sz="1350" b="1" dirty="0">
                <a:latin typeface="メイリオ" panose="020B0604030504040204" pitchFamily="50" charset="-128"/>
                <a:ea typeface="メイリオ" panose="020B0604030504040204" pitchFamily="50" charset="-128"/>
              </a:endParaRPr>
            </a:p>
          </p:txBody>
        </p:sp>
        <p:sp>
          <p:nvSpPr>
            <p:cNvPr id="84" name="二等辺三角形 83">
              <a:extLst>
                <a:ext uri="{FF2B5EF4-FFF2-40B4-BE49-F238E27FC236}">
                  <a16:creationId xmlns:a16="http://schemas.microsoft.com/office/drawing/2014/main" id="{48EF2106-FFF4-B1CB-921E-467FA8C7F1FC}"/>
                </a:ext>
              </a:extLst>
            </p:cNvPr>
            <p:cNvSpPr/>
            <p:nvPr/>
          </p:nvSpPr>
          <p:spPr>
            <a:xfrm>
              <a:off x="277248" y="8730132"/>
              <a:ext cx="6357679" cy="254304"/>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7AAB595C-590A-F3C9-47F2-20046B243D59}"/>
                </a:ext>
              </a:extLst>
            </p:cNvPr>
            <p:cNvSpPr txBox="1"/>
            <p:nvPr/>
          </p:nvSpPr>
          <p:spPr>
            <a:xfrm>
              <a:off x="1563468" y="8769832"/>
              <a:ext cx="4136182" cy="300082"/>
            </a:xfrm>
            <a:prstGeom prst="rect">
              <a:avLst/>
            </a:prstGeom>
            <a:noFill/>
          </p:spPr>
          <p:txBody>
            <a:bodyPr wrap="square" rtlCol="0">
              <a:spAutoFit/>
            </a:bodyPr>
            <a:lstStyle/>
            <a:p>
              <a:r>
                <a:rPr lang="ja-JP" altLang="en-US" sz="1350" b="1" dirty="0">
                  <a:latin typeface="メイリオ" panose="020B0604030504040204" pitchFamily="50" charset="-128"/>
                  <a:ea typeface="メイリオ" panose="020B0604030504040204" pitchFamily="50" charset="-128"/>
                </a:rPr>
                <a:t>市町村が中心となり、関係機関・団体で支援します</a:t>
              </a:r>
            </a:p>
          </p:txBody>
        </p:sp>
        <p:sp>
          <p:nvSpPr>
            <p:cNvPr id="88" name="テキスト ボックス 87">
              <a:extLst>
                <a:ext uri="{FF2B5EF4-FFF2-40B4-BE49-F238E27FC236}">
                  <a16:creationId xmlns:a16="http://schemas.microsoft.com/office/drawing/2014/main" id="{CC162B18-861B-322C-D800-0F9C8176C07A}"/>
                </a:ext>
              </a:extLst>
            </p:cNvPr>
            <p:cNvSpPr txBox="1"/>
            <p:nvPr/>
          </p:nvSpPr>
          <p:spPr>
            <a:xfrm>
              <a:off x="24150" y="3623651"/>
              <a:ext cx="2421233" cy="334707"/>
            </a:xfrm>
            <a:prstGeom prst="rect">
              <a:avLst/>
            </a:prstGeom>
            <a:noFill/>
          </p:spPr>
          <p:txBody>
            <a:bodyPr wrap="square" rtlCol="0">
              <a:spAutoFit/>
            </a:bodyPr>
            <a:lstStyle/>
            <a:p>
              <a:r>
                <a:rPr lang="en-US" altLang="ja-JP" sz="1575" b="1" dirty="0">
                  <a:latin typeface="メイリオ" panose="020B0604030504040204" pitchFamily="50" charset="-128"/>
                  <a:ea typeface="メイリオ" panose="020B0604030504040204" pitchFamily="50" charset="-128"/>
                </a:rPr>
                <a:t>【</a:t>
              </a:r>
              <a:r>
                <a:rPr lang="ja-JP" altLang="en-US" sz="1575" b="1" dirty="0">
                  <a:latin typeface="メイリオ" panose="020B0604030504040204" pitchFamily="50" charset="-128"/>
                  <a:ea typeface="メイリオ" panose="020B0604030504040204" pitchFamily="50" charset="-128"/>
                </a:rPr>
                <a:t>地域計画の作成手順</a:t>
              </a:r>
              <a:r>
                <a:rPr lang="en-US" altLang="ja-JP" sz="1575" b="1" dirty="0">
                  <a:latin typeface="メイリオ" panose="020B0604030504040204" pitchFamily="50" charset="-128"/>
                  <a:ea typeface="メイリオ" panose="020B0604030504040204" pitchFamily="50" charset="-128"/>
                </a:rPr>
                <a:t>】</a:t>
              </a:r>
              <a:endParaRPr lang="ja-JP" altLang="en-US" sz="1575" b="1"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12BBB9D0-D3DD-2AA1-466A-F21D83C6332C}"/>
                </a:ext>
              </a:extLst>
            </p:cNvPr>
            <p:cNvGrpSpPr/>
            <p:nvPr/>
          </p:nvGrpSpPr>
          <p:grpSpPr>
            <a:xfrm>
              <a:off x="3766263" y="950753"/>
              <a:ext cx="2902488" cy="2870905"/>
              <a:chOff x="-13514583" y="-446205"/>
              <a:chExt cx="4852297" cy="5890749"/>
            </a:xfrm>
          </p:grpSpPr>
          <p:sp>
            <p:nvSpPr>
              <p:cNvPr id="2" name="楕円 1">
                <a:extLst>
                  <a:ext uri="{FF2B5EF4-FFF2-40B4-BE49-F238E27FC236}">
                    <a16:creationId xmlns:a16="http://schemas.microsoft.com/office/drawing/2014/main" id="{16775935-51C8-825E-7E97-57F520828E59}"/>
                  </a:ext>
                </a:extLst>
              </p:cNvPr>
              <p:cNvSpPr/>
              <p:nvPr/>
            </p:nvSpPr>
            <p:spPr>
              <a:xfrm>
                <a:off x="-13514583" y="-446205"/>
                <a:ext cx="4852297" cy="589074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dirty="0"/>
              </a:p>
            </p:txBody>
          </p:sp>
          <p:sp>
            <p:nvSpPr>
              <p:cNvPr id="3" name="楕円 2">
                <a:extLst>
                  <a:ext uri="{FF2B5EF4-FFF2-40B4-BE49-F238E27FC236}">
                    <a16:creationId xmlns:a16="http://schemas.microsoft.com/office/drawing/2014/main" id="{8DA39AC7-9A7F-66A8-4B53-8A1AE5CA3429}"/>
                  </a:ext>
                </a:extLst>
              </p:cNvPr>
              <p:cNvSpPr/>
              <p:nvPr/>
            </p:nvSpPr>
            <p:spPr>
              <a:xfrm>
                <a:off x="-12682753" y="1458158"/>
                <a:ext cx="3221007" cy="388979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7" name="テキスト ボックス 6">
                <a:extLst>
                  <a:ext uri="{FF2B5EF4-FFF2-40B4-BE49-F238E27FC236}">
                    <a16:creationId xmlns:a16="http://schemas.microsoft.com/office/drawing/2014/main" id="{B8DBECB3-C555-B73F-6D89-5EFF73164D3E}"/>
                  </a:ext>
                </a:extLst>
              </p:cNvPr>
              <p:cNvSpPr txBox="1"/>
              <p:nvPr/>
            </p:nvSpPr>
            <p:spPr>
              <a:xfrm>
                <a:off x="-12952107" y="80843"/>
                <a:ext cx="3759714" cy="1610376"/>
              </a:xfrm>
              <a:prstGeom prst="rect">
                <a:avLst/>
              </a:prstGeom>
              <a:noFill/>
            </p:spPr>
            <p:txBody>
              <a:bodyPr wrap="square" rtlCol="0">
                <a:spAutoFit/>
              </a:bodyPr>
              <a:lstStyle/>
              <a:p>
                <a:pPr algn="ctr"/>
                <a:r>
                  <a:rPr lang="ja-JP" altLang="en-US" sz="1350" b="1" dirty="0">
                    <a:latin typeface="メイリオ" panose="020B0604030504040204" pitchFamily="50" charset="-128"/>
                    <a:ea typeface="メイリオ" panose="020B0604030504040204" pitchFamily="50" charset="-128"/>
                  </a:rPr>
                  <a:t>地域農業の将来について</a:t>
                </a:r>
                <a:endParaRPr lang="en-US" altLang="ja-JP" sz="1350" b="1" dirty="0">
                  <a:latin typeface="メイリオ" panose="020B0604030504040204" pitchFamily="50" charset="-128"/>
                  <a:ea typeface="メイリオ" panose="020B0604030504040204" pitchFamily="50" charset="-128"/>
                </a:endParaRPr>
              </a:p>
              <a:p>
                <a:pPr algn="ctr"/>
                <a:r>
                  <a:rPr lang="ja-JP" altLang="en-US" sz="1350" b="1" dirty="0">
                    <a:latin typeface="メイリオ" panose="020B0604030504040204" pitchFamily="50" charset="-128"/>
                    <a:ea typeface="メイリオ" panose="020B0604030504040204" pitchFamily="50" charset="-128"/>
                  </a:rPr>
                  <a:t>話合い、取りまとめた</a:t>
                </a:r>
                <a:endParaRPr lang="en-US" altLang="ja-JP" sz="1350" b="1" dirty="0">
                  <a:latin typeface="メイリオ" panose="020B0604030504040204" pitchFamily="50" charset="-128"/>
                  <a:ea typeface="メイリオ" panose="020B0604030504040204" pitchFamily="50" charset="-128"/>
                </a:endParaRPr>
              </a:p>
              <a:p>
                <a:pPr algn="ctr"/>
                <a:r>
                  <a:rPr lang="ja-JP" altLang="en-US" sz="1800" b="1" dirty="0">
                    <a:latin typeface="メイリオ" panose="020B0604030504040204" pitchFamily="50" charset="-128"/>
                    <a:ea typeface="メイリオ" panose="020B0604030504040204" pitchFamily="50" charset="-128"/>
                  </a:rPr>
                  <a:t>「地域計画」</a:t>
                </a:r>
              </a:p>
            </p:txBody>
          </p:sp>
          <p:sp>
            <p:nvSpPr>
              <p:cNvPr id="6" name="テキスト ボックス 5">
                <a:extLst>
                  <a:ext uri="{FF2B5EF4-FFF2-40B4-BE49-F238E27FC236}">
                    <a16:creationId xmlns:a16="http://schemas.microsoft.com/office/drawing/2014/main" id="{FCED9B94-DE5D-DD6B-48E7-E9B092B44550}"/>
                  </a:ext>
                </a:extLst>
              </p:cNvPr>
              <p:cNvSpPr txBox="1"/>
              <p:nvPr/>
            </p:nvSpPr>
            <p:spPr>
              <a:xfrm>
                <a:off x="-12968291" y="2291293"/>
                <a:ext cx="3759714" cy="1610376"/>
              </a:xfrm>
              <a:prstGeom prst="rect">
                <a:avLst/>
              </a:prstGeom>
              <a:noFill/>
            </p:spPr>
            <p:txBody>
              <a:bodyPr wrap="square" rtlCol="0">
                <a:spAutoFit/>
              </a:bodyPr>
              <a:lstStyle/>
              <a:p>
                <a:pPr algn="ctr"/>
                <a:r>
                  <a:rPr lang="ja-JP" altLang="en-US" sz="1350" b="1" dirty="0">
                    <a:latin typeface="メイリオ" panose="020B0604030504040204" pitchFamily="50" charset="-128"/>
                    <a:ea typeface="メイリオ" panose="020B0604030504040204" pitchFamily="50" charset="-128"/>
                  </a:rPr>
                  <a:t>農地１筆ごとに将来誰が</a:t>
                </a:r>
                <a:endParaRPr lang="en-US" altLang="ja-JP" sz="1350" b="1" dirty="0">
                  <a:latin typeface="メイリオ" panose="020B0604030504040204" pitchFamily="50" charset="-128"/>
                  <a:ea typeface="メイリオ" panose="020B0604030504040204" pitchFamily="50" charset="-128"/>
                </a:endParaRPr>
              </a:p>
              <a:p>
                <a:pPr algn="ctr"/>
                <a:r>
                  <a:rPr lang="ja-JP" altLang="en-US" sz="1350" b="1" dirty="0">
                    <a:latin typeface="メイリオ" panose="020B0604030504040204" pitchFamily="50" charset="-128"/>
                    <a:ea typeface="メイリオ" panose="020B0604030504040204" pitchFamily="50" charset="-128"/>
                  </a:rPr>
                  <a:t>担うかを見える化する</a:t>
                </a:r>
                <a:endParaRPr lang="en-US" altLang="ja-JP" sz="1350" b="1" dirty="0">
                  <a:latin typeface="メイリオ" panose="020B0604030504040204" pitchFamily="50" charset="-128"/>
                  <a:ea typeface="メイリオ" panose="020B0604030504040204" pitchFamily="50" charset="-128"/>
                </a:endParaRPr>
              </a:p>
              <a:p>
                <a:pPr algn="ctr"/>
                <a:r>
                  <a:rPr lang="ja-JP" altLang="en-US" sz="1800" b="1" dirty="0">
                    <a:latin typeface="メイリオ" panose="020B0604030504040204" pitchFamily="50" charset="-128"/>
                    <a:ea typeface="メイリオ" panose="020B0604030504040204" pitchFamily="50" charset="-128"/>
                  </a:rPr>
                  <a:t>「目標地図」</a:t>
                </a:r>
              </a:p>
            </p:txBody>
          </p:sp>
        </p:grpSp>
        <p:pic>
          <p:nvPicPr>
            <p:cNvPr id="4" name="図 3">
              <a:extLst>
                <a:ext uri="{FF2B5EF4-FFF2-40B4-BE49-F238E27FC236}">
                  <a16:creationId xmlns:a16="http://schemas.microsoft.com/office/drawing/2014/main" id="{401B6351-BACC-ADFA-F54E-BB60EDB2BC8C}"/>
                </a:ext>
              </a:extLst>
            </p:cNvPr>
            <p:cNvPicPr>
              <a:picLocks noChangeAspect="1"/>
            </p:cNvPicPr>
            <p:nvPr/>
          </p:nvPicPr>
          <p:blipFill rotWithShape="1">
            <a:blip r:embed="rId10"/>
            <a:srcRect t="-1" r="19810" b="20130"/>
            <a:stretch/>
          </p:blipFill>
          <p:spPr>
            <a:xfrm>
              <a:off x="4558686" y="2981896"/>
              <a:ext cx="561247" cy="543858"/>
            </a:xfrm>
            <a:prstGeom prst="rect">
              <a:avLst/>
            </a:prstGeom>
          </p:spPr>
        </p:pic>
        <p:pic>
          <p:nvPicPr>
            <p:cNvPr id="11" name="図 10">
              <a:extLst>
                <a:ext uri="{FF2B5EF4-FFF2-40B4-BE49-F238E27FC236}">
                  <a16:creationId xmlns:a16="http://schemas.microsoft.com/office/drawing/2014/main" id="{202BB5FD-B87F-F48C-E629-65DC4B72BD59}"/>
                </a:ext>
              </a:extLst>
            </p:cNvPr>
            <p:cNvPicPr>
              <a:picLocks noChangeAspect="1"/>
            </p:cNvPicPr>
            <p:nvPr/>
          </p:nvPicPr>
          <p:blipFill rotWithShape="1">
            <a:blip r:embed="rId11"/>
            <a:srcRect r="19774" b="19831"/>
            <a:stretch/>
          </p:blipFill>
          <p:spPr>
            <a:xfrm>
              <a:off x="5390343" y="2981895"/>
              <a:ext cx="535844" cy="543857"/>
            </a:xfrm>
            <a:prstGeom prst="rect">
              <a:avLst/>
            </a:prstGeom>
          </p:spPr>
        </p:pic>
        <p:sp>
          <p:nvSpPr>
            <p:cNvPr id="30" name="矢印: 右 29">
              <a:extLst>
                <a:ext uri="{FF2B5EF4-FFF2-40B4-BE49-F238E27FC236}">
                  <a16:creationId xmlns:a16="http://schemas.microsoft.com/office/drawing/2014/main" id="{E16FB16E-8A53-9175-FA89-B95D697C6C48}"/>
                </a:ext>
              </a:extLst>
            </p:cNvPr>
            <p:cNvSpPr/>
            <p:nvPr/>
          </p:nvSpPr>
          <p:spPr>
            <a:xfrm>
              <a:off x="5141809" y="3035712"/>
              <a:ext cx="220551" cy="49004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97"/>
            </a:p>
          </p:txBody>
        </p:sp>
        <p:sp>
          <p:nvSpPr>
            <p:cNvPr id="32" name="テキスト ボックス 31">
              <a:extLst>
                <a:ext uri="{FF2B5EF4-FFF2-40B4-BE49-F238E27FC236}">
                  <a16:creationId xmlns:a16="http://schemas.microsoft.com/office/drawing/2014/main" id="{7B0BABCE-25E6-1989-CC31-DE263E8836C9}"/>
                </a:ext>
              </a:extLst>
            </p:cNvPr>
            <p:cNvSpPr txBox="1"/>
            <p:nvPr/>
          </p:nvSpPr>
          <p:spPr>
            <a:xfrm>
              <a:off x="4629446" y="3492314"/>
              <a:ext cx="475323" cy="204717"/>
            </a:xfrm>
            <a:prstGeom prst="rect">
              <a:avLst/>
            </a:prstGeom>
            <a:noFill/>
          </p:spPr>
          <p:txBody>
            <a:bodyPr wrap="square" rtlCol="0">
              <a:spAutoFit/>
            </a:bodyPr>
            <a:lstStyle/>
            <a:p>
              <a:r>
                <a:rPr lang="ja-JP" altLang="en-US" sz="675" b="1" dirty="0">
                  <a:latin typeface="メイリオ" panose="020B0604030504040204" pitchFamily="50" charset="-128"/>
                  <a:ea typeface="メイリオ" panose="020B0604030504040204" pitchFamily="50" charset="-128"/>
                </a:rPr>
                <a:t>現況</a:t>
              </a:r>
            </a:p>
          </p:txBody>
        </p:sp>
        <p:sp>
          <p:nvSpPr>
            <p:cNvPr id="33" name="テキスト ボックス 32">
              <a:extLst>
                <a:ext uri="{FF2B5EF4-FFF2-40B4-BE49-F238E27FC236}">
                  <a16:creationId xmlns:a16="http://schemas.microsoft.com/office/drawing/2014/main" id="{6AEF1F34-60BA-408E-3189-635BA1816C1C}"/>
                </a:ext>
              </a:extLst>
            </p:cNvPr>
            <p:cNvSpPr txBox="1"/>
            <p:nvPr/>
          </p:nvSpPr>
          <p:spPr>
            <a:xfrm>
              <a:off x="5353306" y="3489802"/>
              <a:ext cx="603860" cy="204717"/>
            </a:xfrm>
            <a:prstGeom prst="rect">
              <a:avLst/>
            </a:prstGeom>
            <a:noFill/>
          </p:spPr>
          <p:txBody>
            <a:bodyPr wrap="square" rtlCol="0">
              <a:spAutoFit/>
            </a:bodyPr>
            <a:lstStyle/>
            <a:p>
              <a:r>
                <a:rPr lang="ja-JP" altLang="en-US" sz="675" b="1" dirty="0">
                  <a:latin typeface="メイリオ" panose="020B0604030504040204" pitchFamily="50" charset="-128"/>
                  <a:ea typeface="メイリオ" panose="020B0604030504040204" pitchFamily="50" charset="-128"/>
                </a:rPr>
                <a:t>目標地図</a:t>
              </a:r>
            </a:p>
          </p:txBody>
        </p:sp>
        <p:sp>
          <p:nvSpPr>
            <p:cNvPr id="35" name="テキスト ボックス 34">
              <a:extLst>
                <a:ext uri="{FF2B5EF4-FFF2-40B4-BE49-F238E27FC236}">
                  <a16:creationId xmlns:a16="http://schemas.microsoft.com/office/drawing/2014/main" id="{C8BF3DA6-0478-F4D8-FC1A-7FF6F51298AE}"/>
                </a:ext>
              </a:extLst>
            </p:cNvPr>
            <p:cNvSpPr txBox="1"/>
            <p:nvPr/>
          </p:nvSpPr>
          <p:spPr>
            <a:xfrm>
              <a:off x="39824" y="3093747"/>
              <a:ext cx="3086100" cy="213585"/>
            </a:xfrm>
            <a:prstGeom prst="rect">
              <a:avLst/>
            </a:prstGeom>
            <a:noFill/>
          </p:spPr>
          <p:txBody>
            <a:bodyPr wrap="square" rtlCol="0">
              <a:spAutoFit/>
            </a:bodyPr>
            <a:lstStyle/>
            <a:p>
              <a:r>
                <a:rPr lang="en-US" altLang="ja-JP" sz="788" dirty="0"/>
                <a:t>※</a:t>
              </a:r>
              <a:r>
                <a:rPr lang="ja-JP" altLang="en-US" sz="788" dirty="0"/>
                <a:t>地域計画の作成は令和５年</a:t>
              </a:r>
              <a:r>
                <a:rPr lang="en-US" altLang="ja-JP" sz="788" dirty="0"/>
                <a:t>4</a:t>
              </a:r>
              <a:r>
                <a:rPr lang="ja-JP" altLang="en-US" sz="788" dirty="0"/>
                <a:t>月から法定化されます</a:t>
              </a:r>
            </a:p>
          </p:txBody>
        </p:sp>
      </p:grpSp>
      <p:sp>
        <p:nvSpPr>
          <p:cNvPr id="9" name="四角形: 角を丸くする 8">
            <a:extLst>
              <a:ext uri="{FF2B5EF4-FFF2-40B4-BE49-F238E27FC236}">
                <a16:creationId xmlns:a16="http://schemas.microsoft.com/office/drawing/2014/main" id="{93A45828-3400-802D-FFBC-690831AA2A57}"/>
              </a:ext>
            </a:extLst>
          </p:cNvPr>
          <p:cNvSpPr/>
          <p:nvPr/>
        </p:nvSpPr>
        <p:spPr>
          <a:xfrm>
            <a:off x="53232" y="9516591"/>
            <a:ext cx="6764128" cy="3784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1000" b="0" i="0" u="none" strike="noStrike" baseline="0" dirty="0">
                <a:solidFill>
                  <a:schemeClr val="tx1"/>
                </a:solidFill>
                <a:latin typeface="メイリオ" panose="020B0604030504040204" pitchFamily="50" charset="-128"/>
                <a:ea typeface="メイリオ" panose="020B0604030504040204" pitchFamily="50" charset="-128"/>
              </a:rPr>
              <a:t>みなさんの地域でも、話し合いたいとお考えの際には、</a:t>
            </a:r>
            <a:r>
              <a:rPr lang="ja-JP" altLang="en-US" sz="1000" dirty="0">
                <a:solidFill>
                  <a:schemeClr val="tx1"/>
                </a:solidFill>
                <a:latin typeface="メイリオ" panose="020B0604030504040204" pitchFamily="50" charset="-128"/>
                <a:ea typeface="メイリオ" panose="020B0604030504040204" pitchFamily="50" charset="-128"/>
              </a:rPr>
              <a:t>えびの</a:t>
            </a:r>
            <a:r>
              <a:rPr lang="ja-JP" altLang="en-US" sz="1000" b="0" i="0" u="none" strike="noStrike" baseline="0" dirty="0">
                <a:solidFill>
                  <a:schemeClr val="tx1"/>
                </a:solidFill>
                <a:latin typeface="メイリオ" panose="020B0604030504040204" pitchFamily="50" charset="-128"/>
                <a:ea typeface="メイリオ" panose="020B0604030504040204" pitchFamily="50" charset="-128"/>
              </a:rPr>
              <a:t>市畜産農政課（</a:t>
            </a:r>
            <a:r>
              <a:rPr lang="en-US" altLang="ja-JP" sz="1000" b="0" i="0" u="none" strike="noStrike" baseline="0" dirty="0">
                <a:solidFill>
                  <a:schemeClr val="tx1"/>
                </a:solidFill>
                <a:latin typeface="メイリオ" panose="020B0604030504040204" pitchFamily="50" charset="-128"/>
                <a:ea typeface="メイリオ" panose="020B0604030504040204" pitchFamily="50" charset="-128"/>
              </a:rPr>
              <a:t>0984-35-3744</a:t>
            </a:r>
            <a:r>
              <a:rPr lang="ja-JP" altLang="en-US" sz="1000" b="0" i="0" u="none" strike="noStrike" baseline="0" dirty="0">
                <a:solidFill>
                  <a:schemeClr val="tx1"/>
                </a:solidFill>
                <a:latin typeface="メイリオ" panose="020B0604030504040204" pitchFamily="50" charset="-128"/>
                <a:ea typeface="メイリオ" panose="020B0604030504040204" pitchFamily="50" charset="-128"/>
              </a:rPr>
              <a:t>）まで御相談ください。また、お近くの農業委員さん、農地利⽤最適化推進委員さんにもご相談ください。</a:t>
            </a:r>
            <a:endParaRPr kumimoji="1" lang="ja-JP" altLang="en-US" sz="600" dirty="0">
              <a:solidFill>
                <a:schemeClr val="tx1"/>
              </a:solidFill>
            </a:endParaRPr>
          </a:p>
        </p:txBody>
      </p:sp>
    </p:spTree>
    <p:extLst>
      <p:ext uri="{BB962C8B-B14F-4D97-AF65-F5344CB8AC3E}">
        <p14:creationId xmlns:p14="http://schemas.microsoft.com/office/powerpoint/2010/main" val="1762016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3186</TotalTime>
  <Words>553</Words>
  <Application>Microsoft Office PowerPoint</Application>
  <PresentationFormat>A4 210 x 297 mm</PresentationFormat>
  <Paragraphs>59</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HGP創英角ﾎﾟｯﾌﾟ体</vt:lpstr>
      <vt:lpstr>HG丸ｺﾞｼｯｸM-PRO</vt:lpstr>
      <vt:lpstr>HG創英角ｺﾞｼｯｸUB</vt: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農業者のみなさん ５～10年先の地域の農地を誰が担っていくか話し合っていますか？</dc:title>
  <dc:creator>村田　浩康</dc:creator>
  <cp:lastModifiedBy>畜農_担い手対策_竹中</cp:lastModifiedBy>
  <cp:revision>150</cp:revision>
  <cp:lastPrinted>2023-04-24T00:02:32Z</cp:lastPrinted>
  <dcterms:created xsi:type="dcterms:W3CDTF">2019-07-24T07:16:19Z</dcterms:created>
  <dcterms:modified xsi:type="dcterms:W3CDTF">2024-03-15T04:51:01Z</dcterms:modified>
</cp:coreProperties>
</file>